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Masters/slideMaster56.xml" ContentType="application/vnd.openxmlformats-officedocument.presentationml.slideMaster+xml"/>
  <Override PartName="/ppt/slideMasters/slideMaster57.xml" ContentType="application/vnd.openxmlformats-officedocument.presentationml.slideMaster+xml"/>
  <Override PartName="/ppt/slideMasters/slideMaster58.xml" ContentType="application/vnd.openxmlformats-officedocument.presentationml.slideMaster+xml"/>
  <Override PartName="/ppt/slideMasters/slideMaster59.xml" ContentType="application/vnd.openxmlformats-officedocument.presentationml.slideMaster+xml"/>
  <Override PartName="/ppt/slideMasters/slideMaster60.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theme/theme3.xml" ContentType="application/vnd.openxmlformats-officedocument.theme+xml"/>
  <Override PartName="/ppt/slideLayouts/slideLayout5.xml" ContentType="application/vnd.openxmlformats-officedocument.presentationml.slideLayout+xml"/>
  <Override PartName="/ppt/theme/theme4.xml" ContentType="application/vnd.openxmlformats-officedocument.theme+xml"/>
  <Override PartName="/ppt/slideLayouts/slideLayout6.xml" ContentType="application/vnd.openxmlformats-officedocument.presentationml.slideLayout+xml"/>
  <Override PartName="/ppt/theme/theme5.xml" ContentType="application/vnd.openxmlformats-officedocument.theme+xml"/>
  <Override PartName="/ppt/slideLayouts/slideLayout7.xml" ContentType="application/vnd.openxmlformats-officedocument.presentationml.slideLayout+xml"/>
  <Override PartName="/ppt/theme/theme6.xml" ContentType="application/vnd.openxmlformats-officedocument.theme+xml"/>
  <Override PartName="/ppt/slideLayouts/slideLayout8.xml" ContentType="application/vnd.openxmlformats-officedocument.presentationml.slideLayout+xml"/>
  <Override PartName="/ppt/theme/theme7.xml" ContentType="application/vnd.openxmlformats-officedocument.theme+xml"/>
  <Override PartName="/ppt/slideLayouts/slideLayout9.xml" ContentType="application/vnd.openxmlformats-officedocument.presentationml.slideLayout+xml"/>
  <Override PartName="/ppt/theme/theme8.xml" ContentType="application/vnd.openxmlformats-officedocument.theme+xml"/>
  <Override PartName="/ppt/slideLayouts/slideLayout10.xml" ContentType="application/vnd.openxmlformats-officedocument.presentationml.slideLayout+xml"/>
  <Override PartName="/ppt/theme/theme9.xml" ContentType="application/vnd.openxmlformats-officedocument.theme+xml"/>
  <Override PartName="/ppt/slideLayouts/slideLayout11.xml" ContentType="application/vnd.openxmlformats-officedocument.presentationml.slideLayout+xml"/>
  <Override PartName="/ppt/theme/theme10.xml" ContentType="application/vnd.openxmlformats-officedocument.theme+xml"/>
  <Override PartName="/ppt/slideLayouts/slideLayout12.xml" ContentType="application/vnd.openxmlformats-officedocument.presentationml.slideLayout+xml"/>
  <Override PartName="/ppt/theme/theme11.xml" ContentType="application/vnd.openxmlformats-officedocument.theme+xml"/>
  <Override PartName="/ppt/slideLayouts/slideLayout13.xml" ContentType="application/vnd.openxmlformats-officedocument.presentationml.slideLayout+xml"/>
  <Override PartName="/ppt/theme/theme12.xml" ContentType="application/vnd.openxmlformats-officedocument.theme+xml"/>
  <Override PartName="/ppt/slideLayouts/slideLayout14.xml" ContentType="application/vnd.openxmlformats-officedocument.presentationml.slideLayout+xml"/>
  <Override PartName="/ppt/theme/theme13.xml" ContentType="application/vnd.openxmlformats-officedocument.theme+xml"/>
  <Override PartName="/ppt/slideLayouts/slideLayout15.xml" ContentType="application/vnd.openxmlformats-officedocument.presentationml.slideLayout+xml"/>
  <Override PartName="/ppt/theme/theme14.xml" ContentType="application/vnd.openxmlformats-officedocument.theme+xml"/>
  <Override PartName="/ppt/slideLayouts/slideLayout16.xml" ContentType="application/vnd.openxmlformats-officedocument.presentationml.slideLayout+xml"/>
  <Override PartName="/ppt/theme/theme15.xml" ContentType="application/vnd.openxmlformats-officedocument.theme+xml"/>
  <Override PartName="/ppt/slideLayouts/slideLayout17.xml" ContentType="application/vnd.openxmlformats-officedocument.presentationml.slideLayout+xml"/>
  <Override PartName="/ppt/theme/theme16.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17.xml" ContentType="application/vnd.openxmlformats-officedocument.theme+xml"/>
  <Override PartName="/ppt/slideLayouts/slideLayout25.xml" ContentType="application/vnd.openxmlformats-officedocument.presentationml.slideLayout+xml"/>
  <Override PartName="/ppt/theme/theme18.xml" ContentType="application/vnd.openxmlformats-officedocument.theme+xml"/>
  <Override PartName="/ppt/slideLayouts/slideLayout26.xml" ContentType="application/vnd.openxmlformats-officedocument.presentationml.slideLayout+xml"/>
  <Override PartName="/ppt/theme/theme19.xml" ContentType="application/vnd.openxmlformats-officedocument.theme+xml"/>
  <Override PartName="/ppt/slideLayouts/slideLayout27.xml" ContentType="application/vnd.openxmlformats-officedocument.presentationml.slideLayout+xml"/>
  <Override PartName="/ppt/theme/theme20.xml" ContentType="application/vnd.openxmlformats-officedocument.theme+xml"/>
  <Override PartName="/ppt/slideLayouts/slideLayout28.xml" ContentType="application/vnd.openxmlformats-officedocument.presentationml.slideLayout+xml"/>
  <Override PartName="/ppt/theme/theme21.xml" ContentType="application/vnd.openxmlformats-officedocument.theme+xml"/>
  <Override PartName="/ppt/slideLayouts/slideLayout29.xml" ContentType="application/vnd.openxmlformats-officedocument.presentationml.slideLayout+xml"/>
  <Override PartName="/ppt/theme/theme22.xml" ContentType="application/vnd.openxmlformats-officedocument.theme+xml"/>
  <Override PartName="/ppt/slideLayouts/slideLayout30.xml" ContentType="application/vnd.openxmlformats-officedocument.presentationml.slideLayout+xml"/>
  <Override PartName="/ppt/theme/theme23.xml" ContentType="application/vnd.openxmlformats-officedocument.theme+xml"/>
  <Override PartName="/ppt/slideLayouts/slideLayout31.xml" ContentType="application/vnd.openxmlformats-officedocument.presentationml.slideLayout+xml"/>
  <Override PartName="/ppt/theme/theme24.xml" ContentType="application/vnd.openxmlformats-officedocument.theme+xml"/>
  <Override PartName="/ppt/slideLayouts/slideLayout32.xml" ContentType="application/vnd.openxmlformats-officedocument.presentationml.slideLayout+xml"/>
  <Override PartName="/ppt/theme/theme25.xml" ContentType="application/vnd.openxmlformats-officedocument.theme+xml"/>
  <Override PartName="/ppt/slideLayouts/slideLayout33.xml" ContentType="application/vnd.openxmlformats-officedocument.presentationml.slideLayout+xml"/>
  <Override PartName="/ppt/theme/theme26.xml" ContentType="application/vnd.openxmlformats-officedocument.theme+xml"/>
  <Override PartName="/ppt/slideLayouts/slideLayout34.xml" ContentType="application/vnd.openxmlformats-officedocument.presentationml.slideLayout+xml"/>
  <Override PartName="/ppt/theme/theme27.xml" ContentType="application/vnd.openxmlformats-officedocument.theme+xml"/>
  <Override PartName="/ppt/slideLayouts/slideLayout35.xml" ContentType="application/vnd.openxmlformats-officedocument.presentationml.slideLayout+xml"/>
  <Override PartName="/ppt/theme/theme28.xml" ContentType="application/vnd.openxmlformats-officedocument.theme+xml"/>
  <Override PartName="/ppt/slideLayouts/slideLayout36.xml" ContentType="application/vnd.openxmlformats-officedocument.presentationml.slideLayout+xml"/>
  <Override PartName="/ppt/theme/theme29.xml" ContentType="application/vnd.openxmlformats-officedocument.theme+xml"/>
  <Override PartName="/ppt/slideLayouts/slideLayout37.xml" ContentType="application/vnd.openxmlformats-officedocument.presentationml.slideLayout+xml"/>
  <Override PartName="/ppt/theme/theme30.xml" ContentType="application/vnd.openxmlformats-officedocument.theme+xml"/>
  <Override PartName="/ppt/slideLayouts/slideLayout38.xml" ContentType="application/vnd.openxmlformats-officedocument.presentationml.slideLayout+xml"/>
  <Override PartName="/ppt/theme/theme31.xml" ContentType="application/vnd.openxmlformats-officedocument.theme+xml"/>
  <Override PartName="/ppt/slideLayouts/slideLayout39.xml" ContentType="application/vnd.openxmlformats-officedocument.presentationml.slideLayout+xml"/>
  <Override PartName="/ppt/theme/theme32.xml" ContentType="application/vnd.openxmlformats-officedocument.theme+xml"/>
  <Override PartName="/ppt/slideLayouts/slideLayout40.xml" ContentType="application/vnd.openxmlformats-officedocument.presentationml.slideLayout+xml"/>
  <Override PartName="/ppt/theme/theme33.xml" ContentType="application/vnd.openxmlformats-officedocument.theme+xml"/>
  <Override PartName="/ppt/slideLayouts/slideLayout41.xml" ContentType="application/vnd.openxmlformats-officedocument.presentationml.slideLayout+xml"/>
  <Override PartName="/ppt/theme/theme34.xml" ContentType="application/vnd.openxmlformats-officedocument.theme+xml"/>
  <Override PartName="/ppt/slideLayouts/slideLayout42.xml" ContentType="application/vnd.openxmlformats-officedocument.presentationml.slideLayout+xml"/>
  <Override PartName="/ppt/theme/theme35.xml" ContentType="application/vnd.openxmlformats-officedocument.theme+xml"/>
  <Override PartName="/ppt/slideLayouts/slideLayout43.xml" ContentType="application/vnd.openxmlformats-officedocument.presentationml.slideLayout+xml"/>
  <Override PartName="/ppt/theme/theme36.xml" ContentType="application/vnd.openxmlformats-officedocument.theme+xml"/>
  <Override PartName="/ppt/slideLayouts/slideLayout44.xml" ContentType="application/vnd.openxmlformats-officedocument.presentationml.slideLayout+xml"/>
  <Override PartName="/ppt/theme/theme37.xml" ContentType="application/vnd.openxmlformats-officedocument.theme+xml"/>
  <Override PartName="/ppt/slideLayouts/slideLayout45.xml" ContentType="application/vnd.openxmlformats-officedocument.presentationml.slideLayout+xml"/>
  <Override PartName="/ppt/theme/theme38.xml" ContentType="application/vnd.openxmlformats-officedocument.theme+xml"/>
  <Override PartName="/ppt/slideLayouts/slideLayout46.xml" ContentType="application/vnd.openxmlformats-officedocument.presentationml.slideLayout+xml"/>
  <Override PartName="/ppt/theme/theme39.xml" ContentType="application/vnd.openxmlformats-officedocument.theme+xml"/>
  <Override PartName="/ppt/slideLayouts/slideLayout47.xml" ContentType="application/vnd.openxmlformats-officedocument.presentationml.slideLayout+xml"/>
  <Override PartName="/ppt/theme/theme40.xml" ContentType="application/vnd.openxmlformats-officedocument.theme+xml"/>
  <Override PartName="/ppt/slideLayouts/slideLayout48.xml" ContentType="application/vnd.openxmlformats-officedocument.presentationml.slideLayout+xml"/>
  <Override PartName="/ppt/theme/theme41.xml" ContentType="application/vnd.openxmlformats-officedocument.theme+xml"/>
  <Override PartName="/ppt/slideLayouts/slideLayout49.xml" ContentType="application/vnd.openxmlformats-officedocument.presentationml.slideLayout+xml"/>
  <Override PartName="/ppt/theme/theme42.xml" ContentType="application/vnd.openxmlformats-officedocument.theme+xml"/>
  <Override PartName="/ppt/slideLayouts/slideLayout50.xml" ContentType="application/vnd.openxmlformats-officedocument.presentationml.slideLayout+xml"/>
  <Override PartName="/ppt/theme/theme43.xml" ContentType="application/vnd.openxmlformats-officedocument.theme+xml"/>
  <Override PartName="/ppt/slideLayouts/slideLayout51.xml" ContentType="application/vnd.openxmlformats-officedocument.presentationml.slideLayout+xml"/>
  <Override PartName="/ppt/theme/theme44.xml" ContentType="application/vnd.openxmlformats-officedocument.theme+xml"/>
  <Override PartName="/ppt/slideLayouts/slideLayout52.xml" ContentType="application/vnd.openxmlformats-officedocument.presentationml.slideLayout+xml"/>
  <Override PartName="/ppt/theme/theme45.xml" ContentType="application/vnd.openxmlformats-officedocument.theme+xml"/>
  <Override PartName="/ppt/slideLayouts/slideLayout53.xml" ContentType="application/vnd.openxmlformats-officedocument.presentationml.slideLayout+xml"/>
  <Override PartName="/ppt/theme/theme46.xml" ContentType="application/vnd.openxmlformats-officedocument.theme+xml"/>
  <Override PartName="/ppt/slideLayouts/slideLayout54.xml" ContentType="application/vnd.openxmlformats-officedocument.presentationml.slideLayout+xml"/>
  <Override PartName="/ppt/theme/theme47.xml" ContentType="application/vnd.openxmlformats-officedocument.theme+xml"/>
  <Override PartName="/ppt/slideLayouts/slideLayout55.xml" ContentType="application/vnd.openxmlformats-officedocument.presentationml.slideLayout+xml"/>
  <Override PartName="/ppt/theme/theme48.xml" ContentType="application/vnd.openxmlformats-officedocument.theme+xml"/>
  <Override PartName="/ppt/slideLayouts/slideLayout56.xml" ContentType="application/vnd.openxmlformats-officedocument.presentationml.slideLayout+xml"/>
  <Override PartName="/ppt/theme/theme49.xml" ContentType="application/vnd.openxmlformats-officedocument.theme+xml"/>
  <Override PartName="/ppt/slideLayouts/slideLayout57.xml" ContentType="application/vnd.openxmlformats-officedocument.presentationml.slideLayout+xml"/>
  <Override PartName="/ppt/theme/theme50.xml" ContentType="application/vnd.openxmlformats-officedocument.theme+xml"/>
  <Override PartName="/ppt/slideLayouts/slideLayout58.xml" ContentType="application/vnd.openxmlformats-officedocument.presentationml.slideLayout+xml"/>
  <Override PartName="/ppt/theme/theme51.xml" ContentType="application/vnd.openxmlformats-officedocument.theme+xml"/>
  <Override PartName="/ppt/slideLayouts/slideLayout59.xml" ContentType="application/vnd.openxmlformats-officedocument.presentationml.slideLayout+xml"/>
  <Override PartName="/ppt/theme/theme52.xml" ContentType="application/vnd.openxmlformats-officedocument.theme+xml"/>
  <Override PartName="/ppt/slideLayouts/slideLayout60.xml" ContentType="application/vnd.openxmlformats-officedocument.presentationml.slideLayout+xml"/>
  <Override PartName="/ppt/theme/theme53.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4.xml" ContentType="application/vnd.openxmlformats-officedocument.theme+xml"/>
  <Override PartName="/ppt/slideLayouts/slideLayout63.xml" ContentType="application/vnd.openxmlformats-officedocument.presentationml.slideLayout+xml"/>
  <Override PartName="/ppt/theme/theme55.xml" ContentType="application/vnd.openxmlformats-officedocument.theme+xml"/>
  <Override PartName="/ppt/slideLayouts/slideLayout64.xml" ContentType="application/vnd.openxmlformats-officedocument.presentationml.slideLayout+xml"/>
  <Override PartName="/ppt/theme/theme56.xml" ContentType="application/vnd.openxmlformats-officedocument.theme+xml"/>
  <Override PartName="/ppt/slideLayouts/slideLayout65.xml" ContentType="application/vnd.openxmlformats-officedocument.presentationml.slideLayout+xml"/>
  <Override PartName="/ppt/theme/theme57.xml" ContentType="application/vnd.openxmlformats-officedocument.theme+xml"/>
  <Override PartName="/ppt/slideLayouts/slideLayout66.xml" ContentType="application/vnd.openxmlformats-officedocument.presentationml.slideLayout+xml"/>
  <Override PartName="/ppt/theme/theme58.xml" ContentType="application/vnd.openxmlformats-officedocument.theme+xml"/>
  <Override PartName="/ppt/slideLayouts/slideLayout67.xml" ContentType="application/vnd.openxmlformats-officedocument.presentationml.slideLayout+xml"/>
  <Override PartName="/ppt/theme/theme59.xml" ContentType="application/vnd.openxmlformats-officedocument.theme+xml"/>
  <Override PartName="/ppt/slideLayouts/slideLayout68.xml" ContentType="application/vnd.openxmlformats-officedocument.presentationml.slideLayout+xml"/>
  <Override PartName="/ppt/theme/theme60.xml" ContentType="application/vnd.openxmlformats-officedocument.theme+xml"/>
  <Override PartName="/ppt/theme/theme61.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50" r:id="rId2"/>
    <p:sldMasterId id="2147483652" r:id="rId3"/>
    <p:sldMasterId id="2147483654" r:id="rId4"/>
    <p:sldMasterId id="2147483656" r:id="rId5"/>
    <p:sldMasterId id="2147483658" r:id="rId6"/>
    <p:sldMasterId id="2147483660" r:id="rId7"/>
    <p:sldMasterId id="2147483662" r:id="rId8"/>
    <p:sldMasterId id="2147483664" r:id="rId9"/>
    <p:sldMasterId id="2147483666" r:id="rId10"/>
    <p:sldMasterId id="2147483668" r:id="rId11"/>
    <p:sldMasterId id="2147483670" r:id="rId12"/>
    <p:sldMasterId id="2147483672" r:id="rId13"/>
    <p:sldMasterId id="2147483674" r:id="rId14"/>
    <p:sldMasterId id="2147483676" r:id="rId15"/>
    <p:sldMasterId id="2147483678" r:id="rId16"/>
    <p:sldMasterId id="2147483680" r:id="rId17"/>
    <p:sldMasterId id="2147483688" r:id="rId18"/>
    <p:sldMasterId id="2147483690" r:id="rId19"/>
    <p:sldMasterId id="2147483692" r:id="rId20"/>
    <p:sldMasterId id="2147483694" r:id="rId21"/>
    <p:sldMasterId id="2147483696" r:id="rId22"/>
    <p:sldMasterId id="2147483698" r:id="rId23"/>
    <p:sldMasterId id="2147483700" r:id="rId24"/>
    <p:sldMasterId id="2147483702" r:id="rId25"/>
    <p:sldMasterId id="2147483704" r:id="rId26"/>
    <p:sldMasterId id="2147483706" r:id="rId27"/>
    <p:sldMasterId id="2147483708" r:id="rId28"/>
    <p:sldMasterId id="2147483710" r:id="rId29"/>
    <p:sldMasterId id="2147483712" r:id="rId30"/>
    <p:sldMasterId id="2147483714" r:id="rId31"/>
    <p:sldMasterId id="2147483716" r:id="rId32"/>
    <p:sldMasterId id="2147483718" r:id="rId33"/>
    <p:sldMasterId id="2147483720" r:id="rId34"/>
    <p:sldMasterId id="2147483722" r:id="rId35"/>
    <p:sldMasterId id="2147483724" r:id="rId36"/>
    <p:sldMasterId id="2147483726" r:id="rId37"/>
    <p:sldMasterId id="2147483728" r:id="rId38"/>
    <p:sldMasterId id="2147483730" r:id="rId39"/>
    <p:sldMasterId id="2147483732" r:id="rId40"/>
    <p:sldMasterId id="2147483734" r:id="rId41"/>
    <p:sldMasterId id="2147483736" r:id="rId42"/>
    <p:sldMasterId id="2147483738" r:id="rId43"/>
    <p:sldMasterId id="2147483740" r:id="rId44"/>
    <p:sldMasterId id="2147483742" r:id="rId45"/>
    <p:sldMasterId id="2147483744" r:id="rId46"/>
    <p:sldMasterId id="2147483746" r:id="rId47"/>
    <p:sldMasterId id="2147483748" r:id="rId48"/>
    <p:sldMasterId id="2147483750" r:id="rId49"/>
    <p:sldMasterId id="2147483752" r:id="rId50"/>
    <p:sldMasterId id="2147483754" r:id="rId51"/>
    <p:sldMasterId id="2147483756" r:id="rId52"/>
    <p:sldMasterId id="2147483758" r:id="rId53"/>
    <p:sldMasterId id="2147483760" r:id="rId54"/>
    <p:sldMasterId id="2147483762" r:id="rId55"/>
    <p:sldMasterId id="2147483764" r:id="rId56"/>
    <p:sldMasterId id="2147483766" r:id="rId57"/>
    <p:sldMasterId id="2147483768" r:id="rId58"/>
    <p:sldMasterId id="2147483770" r:id="rId59"/>
    <p:sldMasterId id="2147483778" r:id="rId60"/>
  </p:sldMasterIdLst>
  <p:notesMasterIdLst>
    <p:notesMasterId r:id="rId103"/>
  </p:notesMasterIdLst>
  <p:sldIdLst>
    <p:sldId id="257" r:id="rId61"/>
    <p:sldId id="334" r:id="rId62"/>
    <p:sldId id="336" r:id="rId63"/>
    <p:sldId id="322" r:id="rId64"/>
    <p:sldId id="332" r:id="rId65"/>
    <p:sldId id="346" r:id="rId66"/>
    <p:sldId id="330" r:id="rId67"/>
    <p:sldId id="261" r:id="rId68"/>
    <p:sldId id="331" r:id="rId69"/>
    <p:sldId id="286" r:id="rId70"/>
    <p:sldId id="315" r:id="rId71"/>
    <p:sldId id="355" r:id="rId72"/>
    <p:sldId id="358" r:id="rId73"/>
    <p:sldId id="314" r:id="rId74"/>
    <p:sldId id="316" r:id="rId75"/>
    <p:sldId id="265" r:id="rId76"/>
    <p:sldId id="367" r:id="rId77"/>
    <p:sldId id="363" r:id="rId78"/>
    <p:sldId id="311" r:id="rId79"/>
    <p:sldId id="266" r:id="rId80"/>
    <p:sldId id="267" r:id="rId81"/>
    <p:sldId id="338" r:id="rId82"/>
    <p:sldId id="339" r:id="rId83"/>
    <p:sldId id="344" r:id="rId84"/>
    <p:sldId id="345" r:id="rId85"/>
    <p:sldId id="359" r:id="rId86"/>
    <p:sldId id="364" r:id="rId87"/>
    <p:sldId id="269" r:id="rId88"/>
    <p:sldId id="368" r:id="rId89"/>
    <p:sldId id="374" r:id="rId90"/>
    <p:sldId id="360" r:id="rId91"/>
    <p:sldId id="329" r:id="rId92"/>
    <p:sldId id="300" r:id="rId93"/>
    <p:sldId id="341" r:id="rId94"/>
    <p:sldId id="326" r:id="rId95"/>
    <p:sldId id="284" r:id="rId96"/>
    <p:sldId id="369" r:id="rId97"/>
    <p:sldId id="289" r:id="rId98"/>
    <p:sldId id="362" r:id="rId99"/>
    <p:sldId id="370" r:id="rId100"/>
    <p:sldId id="372" r:id="rId101"/>
    <p:sldId id="366" r:id="rId102"/>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E3C"/>
    <a:srgbClr val="AAE571"/>
    <a:srgbClr val="930000"/>
    <a:srgbClr val="60A500"/>
    <a:srgbClr val="00204F"/>
    <a:srgbClr val="FFFF00"/>
    <a:srgbClr val="009EDE"/>
    <a:srgbClr val="FF2222"/>
    <a:srgbClr val="A20000"/>
    <a:srgbClr val="60A5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132" autoAdjust="0"/>
    <p:restoredTop sz="93390" autoAdjust="0"/>
  </p:normalViewPr>
  <p:slideViewPr>
    <p:cSldViewPr>
      <p:cViewPr varScale="1">
        <p:scale>
          <a:sx n="64" d="100"/>
          <a:sy n="64" d="100"/>
        </p:scale>
        <p:origin x="810" y="90"/>
      </p:cViewPr>
      <p:guideLst>
        <p:guide orient="horz" pos="2160"/>
        <p:guide pos="3840"/>
      </p:guideLst>
    </p:cSldViewPr>
  </p:slideViewPr>
  <p:notesTextViewPr>
    <p:cViewPr>
      <p:scale>
        <a:sx n="1" d="1"/>
        <a:sy n="1" d="1"/>
      </p:scale>
      <p:origin x="0" y="0"/>
    </p:cViewPr>
  </p:notesTextViewPr>
  <p:sorterViewPr>
    <p:cViewPr>
      <p:scale>
        <a:sx n="75" d="100"/>
        <a:sy n="75" d="100"/>
      </p:scale>
      <p:origin x="0" y="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3.xml"/><Relationship Id="rId68" Type="http://schemas.openxmlformats.org/officeDocument/2006/relationships/slide" Target="slides/slide8.xml"/><Relationship Id="rId84" Type="http://schemas.openxmlformats.org/officeDocument/2006/relationships/slide" Target="slides/slide24.xml"/><Relationship Id="rId89" Type="http://schemas.openxmlformats.org/officeDocument/2006/relationships/slide" Target="slides/slide29.xml"/><Relationship Id="rId7" Type="http://schemas.openxmlformats.org/officeDocument/2006/relationships/slideMaster" Target="slideMasters/slideMaster7.xml"/><Relationship Id="rId71" Type="http://schemas.openxmlformats.org/officeDocument/2006/relationships/slide" Target="slides/slide11.xml"/><Relationship Id="rId92" Type="http://schemas.openxmlformats.org/officeDocument/2006/relationships/slide" Target="slides/slide32.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07" Type="http://schemas.openxmlformats.org/officeDocument/2006/relationships/tableStyles" Target="tableStyles.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Master" Target="slideMasters/slideMaster53.xml"/><Relationship Id="rId58" Type="http://schemas.openxmlformats.org/officeDocument/2006/relationships/slideMaster" Target="slideMasters/slideMaster58.xml"/><Relationship Id="rId66" Type="http://schemas.openxmlformats.org/officeDocument/2006/relationships/slide" Target="slides/slide6.xml"/><Relationship Id="rId74" Type="http://schemas.openxmlformats.org/officeDocument/2006/relationships/slide" Target="slides/slide14.xml"/><Relationship Id="rId79" Type="http://schemas.openxmlformats.org/officeDocument/2006/relationships/slide" Target="slides/slide19.xml"/><Relationship Id="rId87" Type="http://schemas.openxmlformats.org/officeDocument/2006/relationships/slide" Target="slides/slide27.xml"/><Relationship Id="rId102" Type="http://schemas.openxmlformats.org/officeDocument/2006/relationships/slide" Target="slides/slide42.xml"/><Relationship Id="rId5" Type="http://schemas.openxmlformats.org/officeDocument/2006/relationships/slideMaster" Target="slideMasters/slideMaster5.xml"/><Relationship Id="rId61" Type="http://schemas.openxmlformats.org/officeDocument/2006/relationships/slide" Target="slides/slide1.xml"/><Relationship Id="rId82" Type="http://schemas.openxmlformats.org/officeDocument/2006/relationships/slide" Target="slides/slide22.xml"/><Relationship Id="rId90" Type="http://schemas.openxmlformats.org/officeDocument/2006/relationships/slide" Target="slides/slide30.xml"/><Relationship Id="rId95" Type="http://schemas.openxmlformats.org/officeDocument/2006/relationships/slide" Target="slides/slide3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Master" Target="slideMasters/slideMaster48.xml"/><Relationship Id="rId56" Type="http://schemas.openxmlformats.org/officeDocument/2006/relationships/slideMaster" Target="slideMasters/slideMaster56.xml"/><Relationship Id="rId64" Type="http://schemas.openxmlformats.org/officeDocument/2006/relationships/slide" Target="slides/slide4.xml"/><Relationship Id="rId69" Type="http://schemas.openxmlformats.org/officeDocument/2006/relationships/slide" Target="slides/slide9.xml"/><Relationship Id="rId77" Type="http://schemas.openxmlformats.org/officeDocument/2006/relationships/slide" Target="slides/slide17.xml"/><Relationship Id="rId100" Type="http://schemas.openxmlformats.org/officeDocument/2006/relationships/slide" Target="slides/slide40.xml"/><Relationship Id="rId105" Type="http://schemas.openxmlformats.org/officeDocument/2006/relationships/viewProps" Target="viewProps.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2.xml"/><Relationship Id="rId80" Type="http://schemas.openxmlformats.org/officeDocument/2006/relationships/slide" Target="slides/slide20.xml"/><Relationship Id="rId85" Type="http://schemas.openxmlformats.org/officeDocument/2006/relationships/slide" Target="slides/slide25.xml"/><Relationship Id="rId93" Type="http://schemas.openxmlformats.org/officeDocument/2006/relationships/slide" Target="slides/slide33.xml"/><Relationship Id="rId98" Type="http://schemas.openxmlformats.org/officeDocument/2006/relationships/slide" Target="slides/slide38.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Master" Target="slideMasters/slideMaster59.xml"/><Relationship Id="rId67" Type="http://schemas.openxmlformats.org/officeDocument/2006/relationships/slide" Target="slides/slide7.xml"/><Relationship Id="rId103" Type="http://schemas.openxmlformats.org/officeDocument/2006/relationships/notesMaster" Target="notesMasters/notesMaster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Master" Target="slideMasters/slideMaster54.xml"/><Relationship Id="rId62" Type="http://schemas.openxmlformats.org/officeDocument/2006/relationships/slide" Target="slides/slide2.xml"/><Relationship Id="rId70" Type="http://schemas.openxmlformats.org/officeDocument/2006/relationships/slide" Target="slides/slide10.xml"/><Relationship Id="rId75" Type="http://schemas.openxmlformats.org/officeDocument/2006/relationships/slide" Target="slides/slide15.xml"/><Relationship Id="rId83" Type="http://schemas.openxmlformats.org/officeDocument/2006/relationships/slide" Target="slides/slide23.xml"/><Relationship Id="rId88" Type="http://schemas.openxmlformats.org/officeDocument/2006/relationships/slide" Target="slides/slide28.xml"/><Relationship Id="rId91" Type="http://schemas.openxmlformats.org/officeDocument/2006/relationships/slide" Target="slides/slide31.xml"/><Relationship Id="rId96" Type="http://schemas.openxmlformats.org/officeDocument/2006/relationships/slide" Target="slides/slide36.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Master" Target="slideMasters/slideMaster49.xml"/><Relationship Id="rId57" Type="http://schemas.openxmlformats.org/officeDocument/2006/relationships/slideMaster" Target="slideMasters/slideMaster57.xml"/><Relationship Id="rId106" Type="http://schemas.openxmlformats.org/officeDocument/2006/relationships/theme" Target="theme/theme1.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Master" Target="slideMasters/slideMaster52.xml"/><Relationship Id="rId60" Type="http://schemas.openxmlformats.org/officeDocument/2006/relationships/slideMaster" Target="slideMasters/slideMaster60.xml"/><Relationship Id="rId65" Type="http://schemas.openxmlformats.org/officeDocument/2006/relationships/slide" Target="slides/slide5.xml"/><Relationship Id="rId73" Type="http://schemas.openxmlformats.org/officeDocument/2006/relationships/slide" Target="slides/slide13.xml"/><Relationship Id="rId78" Type="http://schemas.openxmlformats.org/officeDocument/2006/relationships/slide" Target="slides/slide18.xml"/><Relationship Id="rId81" Type="http://schemas.openxmlformats.org/officeDocument/2006/relationships/slide" Target="slides/slide21.xml"/><Relationship Id="rId86" Type="http://schemas.openxmlformats.org/officeDocument/2006/relationships/slide" Target="slides/slide26.xml"/><Relationship Id="rId94" Type="http://schemas.openxmlformats.org/officeDocument/2006/relationships/slide" Target="slides/slide34.xml"/><Relationship Id="rId99" Type="http://schemas.openxmlformats.org/officeDocument/2006/relationships/slide" Target="slides/slide39.xml"/><Relationship Id="rId101" Type="http://schemas.openxmlformats.org/officeDocument/2006/relationships/slide" Target="slides/slide41.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Master" Target="slideMasters/slideMaster50.xml"/><Relationship Id="rId55" Type="http://schemas.openxmlformats.org/officeDocument/2006/relationships/slideMaster" Target="slideMasters/slideMaster55.xml"/><Relationship Id="rId76" Type="http://schemas.openxmlformats.org/officeDocument/2006/relationships/slide" Target="slides/slide16.xml"/><Relationship Id="rId97" Type="http://schemas.openxmlformats.org/officeDocument/2006/relationships/slide" Target="slides/slide37.xml"/><Relationship Id="rId10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1.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9" name="PlaceHolder 1"/>
          <p:cNvSpPr>
            <a:spLocks noGrp="1" noRot="1" noChangeAspect="1"/>
          </p:cNvSpPr>
          <p:nvPr>
            <p:ph type="sldImg"/>
          </p:nvPr>
        </p:nvSpPr>
        <p:spPr>
          <a:xfrm>
            <a:off x="0" y="812520"/>
            <a:ext cx="0" cy="0"/>
          </a:xfrm>
          <a:prstGeom prst="rect">
            <a:avLst/>
          </a:prstGeom>
          <a:noFill/>
          <a:ln w="0">
            <a:noFill/>
          </a:ln>
        </p:spPr>
        <p:txBody>
          <a:bodyPr lIns="0" tIns="0" rIns="0" bIns="0" anchor="ctr">
            <a:noAutofit/>
          </a:bodyPr>
          <a:lstStyle/>
          <a:p>
            <a:r>
              <a:rPr lang="fr-FR" sz="1800" b="0" u="none" strike="noStrike">
                <a:solidFill>
                  <a:schemeClr val="dk1"/>
                </a:solidFill>
                <a:uFillTx/>
                <a:latin typeface="Calibri"/>
              </a:rPr>
              <a:t>Cliquez pour déplacer la diapo</a:t>
            </a:r>
          </a:p>
        </p:txBody>
      </p:sp>
      <p:sp>
        <p:nvSpPr>
          <p:cNvPr id="290" name="PlaceHolder 2"/>
          <p:cNvSpPr>
            <a:spLocks noGrp="1"/>
          </p:cNvSpPr>
          <p:nvPr>
            <p:ph type="body"/>
          </p:nvPr>
        </p:nvSpPr>
        <p:spPr>
          <a:xfrm>
            <a:off x="756000" y="5078520"/>
            <a:ext cx="6047640" cy="4811040"/>
          </a:xfrm>
          <a:prstGeom prst="rect">
            <a:avLst/>
          </a:prstGeom>
          <a:noFill/>
          <a:ln w="0">
            <a:noFill/>
          </a:ln>
        </p:spPr>
        <p:txBody>
          <a:bodyPr lIns="0" tIns="0" rIns="0" bIns="0" anchor="t">
            <a:noAutofit/>
          </a:bodyPr>
          <a:lstStyle/>
          <a:p>
            <a:pPr marL="216000" indent="-216000">
              <a:buNone/>
            </a:pPr>
            <a:r>
              <a:rPr lang="fr-FR" sz="2000" b="0" u="none" strike="noStrike">
                <a:solidFill>
                  <a:srgbClr val="000000"/>
                </a:solidFill>
                <a:uFillTx/>
                <a:latin typeface="Arial"/>
              </a:rPr>
              <a:t>Cliquez pour modifier le format des notes</a:t>
            </a:r>
          </a:p>
        </p:txBody>
      </p:sp>
      <p:sp>
        <p:nvSpPr>
          <p:cNvPr id="291" name="PlaceHolder 3"/>
          <p:cNvSpPr>
            <a:spLocks noGrp="1"/>
          </p:cNvSpPr>
          <p:nvPr>
            <p:ph type="hdr"/>
          </p:nvPr>
        </p:nvSpPr>
        <p:spPr>
          <a:xfrm>
            <a:off x="0" y="0"/>
            <a:ext cx="3280680" cy="534240"/>
          </a:xfrm>
          <a:prstGeom prst="rect">
            <a:avLst/>
          </a:prstGeom>
          <a:noFill/>
          <a:ln w="0">
            <a:noFill/>
          </a:ln>
        </p:spPr>
        <p:txBody>
          <a:bodyPr lIns="0" tIns="0" rIns="0" bIns="0" anchor="t">
            <a:noAutofit/>
          </a:bodyPr>
          <a:lstStyle/>
          <a:p>
            <a:pPr indent="0">
              <a:buNone/>
            </a:pPr>
            <a:r>
              <a:rPr lang="fr-FR" sz="1400" b="0" u="none" strike="noStrike">
                <a:solidFill>
                  <a:srgbClr val="000000"/>
                </a:solidFill>
                <a:uFillTx/>
                <a:latin typeface="Times New Roman"/>
              </a:rPr>
              <a:t>&lt;en-tête&gt;</a:t>
            </a:r>
          </a:p>
        </p:txBody>
      </p:sp>
      <p:sp>
        <p:nvSpPr>
          <p:cNvPr id="292" name="PlaceHolder 4"/>
          <p:cNvSpPr>
            <a:spLocks noGrp="1"/>
          </p:cNvSpPr>
          <p:nvPr>
            <p:ph type="dt" idx="177"/>
          </p:nvPr>
        </p:nvSpPr>
        <p:spPr>
          <a:xfrm>
            <a:off x="4278960" y="0"/>
            <a:ext cx="3280680" cy="534240"/>
          </a:xfrm>
          <a:prstGeom prst="rect">
            <a:avLst/>
          </a:prstGeom>
          <a:noFill/>
          <a:ln w="0">
            <a:noFill/>
          </a:ln>
        </p:spPr>
        <p:txBody>
          <a:bodyPr lIns="0" tIns="0" rIns="0" bIns="0" anchor="t">
            <a:noAutofit/>
          </a:bodyPr>
          <a:lstStyle>
            <a:lvl1pPr indent="0" algn="r">
              <a:buNone/>
              <a:defRPr lang="fr-FR" sz="1400" b="0" u="none" strike="noStrike">
                <a:solidFill>
                  <a:srgbClr val="000000"/>
                </a:solidFill>
                <a:uFillTx/>
                <a:latin typeface="Times New Roman"/>
              </a:defRPr>
            </a:lvl1pPr>
          </a:lstStyle>
          <a:p>
            <a:pPr indent="0" algn="r">
              <a:buNone/>
            </a:pPr>
            <a:r>
              <a:rPr lang="fr-FR" sz="1400" b="0" u="none" strike="noStrike">
                <a:solidFill>
                  <a:srgbClr val="000000"/>
                </a:solidFill>
                <a:uFillTx/>
                <a:latin typeface="Times New Roman"/>
              </a:rPr>
              <a:t>&lt;date/heure&gt;</a:t>
            </a:r>
          </a:p>
        </p:txBody>
      </p:sp>
      <p:sp>
        <p:nvSpPr>
          <p:cNvPr id="293" name="PlaceHolder 5"/>
          <p:cNvSpPr>
            <a:spLocks noGrp="1"/>
          </p:cNvSpPr>
          <p:nvPr>
            <p:ph type="ftr" idx="178"/>
          </p:nvPr>
        </p:nvSpPr>
        <p:spPr>
          <a:xfrm>
            <a:off x="0" y="10157400"/>
            <a:ext cx="3280680" cy="534240"/>
          </a:xfrm>
          <a:prstGeom prst="rect">
            <a:avLst/>
          </a:prstGeom>
          <a:noFill/>
          <a:ln w="0">
            <a:noFill/>
          </a:ln>
        </p:spPr>
        <p:txBody>
          <a:bodyPr lIns="0" tIns="0" rIns="0" bIns="0" anchor="b">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&lt;pied de page&gt;</a:t>
            </a:r>
          </a:p>
        </p:txBody>
      </p:sp>
      <p:sp>
        <p:nvSpPr>
          <p:cNvPr id="294" name="PlaceHolder 6"/>
          <p:cNvSpPr>
            <a:spLocks noGrp="1"/>
          </p:cNvSpPr>
          <p:nvPr>
            <p:ph type="sldNum" idx="179"/>
          </p:nvPr>
        </p:nvSpPr>
        <p:spPr>
          <a:xfrm>
            <a:off x="4278960" y="10157400"/>
            <a:ext cx="3280680" cy="534240"/>
          </a:xfrm>
          <a:prstGeom prst="rect">
            <a:avLst/>
          </a:prstGeom>
          <a:noFill/>
          <a:ln w="0">
            <a:noFill/>
          </a:ln>
        </p:spPr>
        <p:txBody>
          <a:bodyPr lIns="0" tIns="0" rIns="0" bIns="0" anchor="b">
            <a:noAutofit/>
          </a:bodyPr>
          <a:lstStyle>
            <a:lvl1pPr indent="0" algn="r">
              <a:buNone/>
              <a:defRPr lang="fr-FR" sz="1400" b="0" u="none" strike="noStrike">
                <a:solidFill>
                  <a:srgbClr val="000000"/>
                </a:solidFill>
                <a:uFillTx/>
                <a:latin typeface="Times New Roman"/>
              </a:defRPr>
            </a:lvl1pPr>
          </a:lstStyle>
          <a:p>
            <a:pPr indent="0" algn="r">
              <a:buNone/>
            </a:pPr>
            <a:fld id="{824259B1-5938-4245-94F8-DDB7BEB4CC5A}" type="slidenum">
              <a:rPr lang="fr-FR" sz="1400" b="0" u="none" strike="noStrike">
                <a:solidFill>
                  <a:srgbClr val="000000"/>
                </a:solidFill>
                <a:uFillTx/>
                <a:latin typeface="Times New Roman"/>
              </a:rPr>
              <a:t>‹N°›</a:t>
            </a:fld>
            <a:endParaRPr lang="fr-FR" sz="1400" b="0" u="none" strike="noStrike">
              <a:solidFill>
                <a:srgbClr val="000000"/>
              </a:solidFill>
              <a:uFillTx/>
              <a:latin typeface="Times New Roman"/>
            </a:endParaRPr>
          </a:p>
        </p:txBody>
      </p:sp>
    </p:spTree>
    <p:extLst>
      <p:ext uri="{BB962C8B-B14F-4D97-AF65-F5344CB8AC3E}">
        <p14:creationId xmlns:p14="http://schemas.microsoft.com/office/powerpoint/2010/main" val="121325958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insee.fr/fr/statistiques/2011101?geo=COM-92048"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3" Type="http://schemas.openxmlformats.org/officeDocument/2006/relationships/hyperlink" Target="https://www.insee.fr/fr/statistiques/2011101?geo=COM-92048"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insee.fr/fr/statistiques/2011101?geo=COM-92048" TargetMode="External"/><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 name="PlaceHolder 1"/>
          <p:cNvSpPr>
            <a:spLocks noGrp="1"/>
          </p:cNvSpPr>
          <p:nvPr>
            <p:ph type="sldNum" idx="181"/>
          </p:nvPr>
        </p:nvSpPr>
        <p:spPr>
          <a:xfrm>
            <a:off x="3884760" y="8685360"/>
            <a:ext cx="2968560" cy="455400"/>
          </a:xfrm>
          <a:prstGeom prst="rect">
            <a:avLst/>
          </a:prstGeom>
          <a:noFill/>
          <a:ln w="0">
            <a:noFill/>
          </a:ln>
        </p:spPr>
        <p:txBody>
          <a:bodyPr lIns="91440" tIns="45720" rIns="91440" bIns="45720" anchor="b">
            <a:noAutofit/>
          </a:bodyPr>
          <a:lstStyle>
            <a:lvl1pPr indent="0" algn="r" defTabSz="914400">
              <a:lnSpc>
                <a:spcPct val="95000"/>
              </a:lnSpc>
              <a:buNone/>
              <a:tabLst>
                <a:tab pos="0" algn="l"/>
              </a:tabLst>
              <a:defRPr lang="fr-FR" sz="1200" b="0" u="none" strike="noStrike">
                <a:solidFill>
                  <a:srgbClr val="000000"/>
                </a:solidFill>
                <a:uFillTx/>
                <a:latin typeface="Times New Roman"/>
                <a:ea typeface="Arial Unicode MS"/>
              </a:defRPr>
            </a:lvl1pPr>
          </a:lstStyle>
          <a:p>
            <a:pPr indent="0" algn="r" defTabSz="914400">
              <a:lnSpc>
                <a:spcPct val="95000"/>
              </a:lnSpc>
              <a:buNone/>
              <a:tabLst>
                <a:tab pos="0" algn="l"/>
              </a:tabLst>
            </a:pPr>
            <a:fld id="{B8F7209A-0F20-4D39-95A4-E4000BEA92B9}" type="slidenum">
              <a:rPr lang="fr-FR" sz="1200" b="0" u="none" strike="noStrike">
                <a:solidFill>
                  <a:srgbClr val="000000"/>
                </a:solidFill>
                <a:uFillTx/>
                <a:latin typeface="Times New Roman"/>
                <a:ea typeface="Arial Unicode MS"/>
              </a:rPr>
              <a:t>1</a:t>
            </a:fld>
            <a:endParaRPr lang="fr-FR" sz="1200" b="0" u="none" strike="noStrike">
              <a:solidFill>
                <a:srgbClr val="000000"/>
              </a:solidFill>
              <a:uFillTx/>
              <a:latin typeface="Times New Roman"/>
            </a:endParaRPr>
          </a:p>
        </p:txBody>
      </p:sp>
      <p:sp>
        <p:nvSpPr>
          <p:cNvPr id="410" name="PlaceHolder 2"/>
          <p:cNvSpPr>
            <a:spLocks noGrp="1" noRot="1" noChangeAspect="1"/>
          </p:cNvSpPr>
          <p:nvPr>
            <p:ph type="sldImg"/>
          </p:nvPr>
        </p:nvSpPr>
        <p:spPr>
          <a:xfrm>
            <a:off x="217488" y="812800"/>
            <a:ext cx="7119937" cy="4005263"/>
          </a:xfrm>
          <a:prstGeom prst="rect">
            <a:avLst/>
          </a:prstGeom>
          <a:ln w="0">
            <a:noFill/>
          </a:ln>
        </p:spPr>
      </p:sp>
      <p:sp>
        <p:nvSpPr>
          <p:cNvPr id="411" name="PlaceHolder 3"/>
          <p:cNvSpPr>
            <a:spLocks noGrp="1"/>
          </p:cNvSpPr>
          <p:nvPr>
            <p:ph type="body"/>
          </p:nvPr>
        </p:nvSpPr>
        <p:spPr>
          <a:xfrm>
            <a:off x="755640" y="5078520"/>
            <a:ext cx="6045120" cy="4808520"/>
          </a:xfrm>
          <a:prstGeom prst="rect">
            <a:avLst/>
          </a:prstGeom>
          <a:noFill/>
          <a:ln w="0">
            <a:noFill/>
          </a:ln>
        </p:spPr>
        <p:txBody>
          <a:bodyPr lIns="91440" tIns="45720" rIns="91440" bIns="45720" anchor="ctr">
            <a:noAutofit/>
          </a:bodyPr>
          <a:lstStyle/>
          <a:p>
            <a:pPr marL="216000" indent="-216000">
              <a:buNone/>
            </a:pPr>
            <a:endParaRPr lang="fr-FR" sz="1800" b="0" u="none" strike="noStrike">
              <a:solidFill>
                <a:srgbClr val="000000"/>
              </a:solidFill>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BCED2D-8576-63CB-2A99-8B5A7EB116F8}"/>
            </a:ext>
          </a:extLst>
        </p:cNvPr>
        <p:cNvGrpSpPr/>
        <p:nvPr/>
      </p:nvGrpSpPr>
      <p:grpSpPr>
        <a:xfrm>
          <a:off x="0" y="0"/>
          <a:ext cx="0" cy="0"/>
          <a:chOff x="0" y="0"/>
          <a:chExt cx="0" cy="0"/>
        </a:xfrm>
      </p:grpSpPr>
      <p:sp>
        <p:nvSpPr>
          <p:cNvPr id="554" name="PlaceHolder 1">
            <a:extLst>
              <a:ext uri="{FF2B5EF4-FFF2-40B4-BE49-F238E27FC236}">
                <a16:creationId xmlns:a16="http://schemas.microsoft.com/office/drawing/2014/main" id="{7DDBCDB3-0B78-FED5-AD1A-C24BE9D5F829}"/>
              </a:ext>
            </a:extLst>
          </p:cNvPr>
          <p:cNvSpPr>
            <a:spLocks noGrp="1" noRot="1" noChangeAspect="1"/>
          </p:cNvSpPr>
          <p:nvPr>
            <p:ph type="sldImg"/>
          </p:nvPr>
        </p:nvSpPr>
        <p:spPr>
          <a:xfrm>
            <a:off x="0" y="812800"/>
            <a:ext cx="0" cy="0"/>
          </a:xfrm>
          <a:prstGeom prst="rect">
            <a:avLst/>
          </a:prstGeom>
          <a:ln w="0">
            <a:noFill/>
          </a:ln>
        </p:spPr>
      </p:sp>
      <p:sp>
        <p:nvSpPr>
          <p:cNvPr id="555" name="PlaceHolder 2">
            <a:extLst>
              <a:ext uri="{FF2B5EF4-FFF2-40B4-BE49-F238E27FC236}">
                <a16:creationId xmlns:a16="http://schemas.microsoft.com/office/drawing/2014/main" id="{90098D40-2E70-1721-6C73-9DCC55A36B55}"/>
              </a:ext>
            </a:extLst>
          </p:cNvPr>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0">
              <a:lnSpc>
                <a:spcPct val="100000"/>
              </a:lnSpc>
              <a:buNone/>
              <a:tabLst>
                <a:tab pos="0" algn="l"/>
              </a:tabLst>
            </a:pPr>
            <a:r>
              <a:rPr lang="fr-FR" sz="2000" b="0" u="none" strike="noStrike">
                <a:solidFill>
                  <a:srgbClr val="000000"/>
                </a:solidFill>
                <a:uFillTx/>
                <a:latin typeface="Arial"/>
              </a:rPr>
              <a:t>Et il n’y a pas eu de projets de cette ampleur depuis les années 1950…</a:t>
            </a:r>
          </a:p>
        </p:txBody>
      </p:sp>
      <p:sp>
        <p:nvSpPr>
          <p:cNvPr id="556" name="PlaceHolder 3">
            <a:extLst>
              <a:ext uri="{FF2B5EF4-FFF2-40B4-BE49-F238E27FC236}">
                <a16:creationId xmlns:a16="http://schemas.microsoft.com/office/drawing/2014/main" id="{73A10606-CA13-3DF1-7FBA-9219291E2A01}"/>
              </a:ext>
            </a:extLst>
          </p:cNvPr>
          <p:cNvSpPr>
            <a:spLocks noGrp="1"/>
          </p:cNvSpPr>
          <p:nvPr>
            <p:ph type="sldNum" idx="212"/>
          </p:nvPr>
        </p:nvSpPr>
        <p:spPr>
          <a:xfrm>
            <a:off x="4278960" y="10157400"/>
            <a:ext cx="3279960" cy="533520"/>
          </a:xfrm>
          <a:prstGeom prst="rect">
            <a:avLst/>
          </a:prstGeom>
          <a:noFill/>
          <a:ln w="0">
            <a:noFill/>
          </a:ln>
        </p:spPr>
        <p:txBody>
          <a:bodyPr lIns="0" tIns="0" rIns="0" bIns="0" anchor="b">
            <a:noAutofit/>
          </a:bodyPr>
          <a:lstStyle>
            <a:lvl1pPr indent="0" algn="r" defTabSz="914400">
              <a:lnSpc>
                <a:spcPct val="100000"/>
              </a:lnSpc>
              <a:buNone/>
              <a:tabLst>
                <a:tab pos="0" algn="l"/>
              </a:tabLst>
              <a:defRPr lang="fr-FR" sz="1400" b="0" u="none" strike="noStrike">
                <a:solidFill>
                  <a:srgbClr val="000000"/>
                </a:solidFill>
                <a:uFillTx/>
                <a:latin typeface="Times New Roman"/>
                <a:ea typeface="+mn-ea"/>
              </a:defRPr>
            </a:lvl1pPr>
          </a:lstStyle>
          <a:p>
            <a:pPr indent="0" algn="r" defTabSz="914400">
              <a:lnSpc>
                <a:spcPct val="100000"/>
              </a:lnSpc>
              <a:buNone/>
              <a:tabLst>
                <a:tab pos="0" algn="l"/>
              </a:tabLst>
            </a:pPr>
            <a:fld id="{72484F22-8914-4B21-A16F-18785E99239C}" type="slidenum">
              <a:rPr lang="fr-FR" sz="1400" b="0" u="none" strike="noStrike">
                <a:solidFill>
                  <a:srgbClr val="000000"/>
                </a:solidFill>
                <a:uFillTx/>
                <a:latin typeface="Times New Roman"/>
                <a:ea typeface="+mn-ea"/>
              </a:rPr>
              <a:t>24</a:t>
            </a:fld>
            <a:endParaRPr lang="fr-FR" sz="1400" b="0" u="none" strike="noStrike">
              <a:solidFill>
                <a:srgbClr val="000000"/>
              </a:solidFill>
              <a:uFillTx/>
              <a:latin typeface="Times New Roman"/>
            </a:endParaRPr>
          </a:p>
        </p:txBody>
      </p:sp>
    </p:spTree>
    <p:extLst>
      <p:ext uri="{BB962C8B-B14F-4D97-AF65-F5344CB8AC3E}">
        <p14:creationId xmlns:p14="http://schemas.microsoft.com/office/powerpoint/2010/main" val="123094584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0" y="812800"/>
            <a:ext cx="0" cy="0"/>
          </a:xfrm>
          <a:prstGeom prst="rect">
            <a:avLst/>
          </a:prstGeom>
          <a:ln w="0">
            <a:noFill/>
          </a:ln>
        </p:spPr>
      </p:sp>
      <p:sp>
        <p:nvSpPr>
          <p:cNvPr id="413" name="PlaceHolder 2"/>
          <p:cNvSpPr>
            <a:spLocks noGrp="1"/>
          </p:cNvSpPr>
          <p:nvPr>
            <p:ph type="body"/>
          </p:nvPr>
        </p:nvSpPr>
        <p:spPr>
          <a:xfrm>
            <a:off x="756000" y="5078520"/>
            <a:ext cx="6046200" cy="4809600"/>
          </a:xfrm>
          <a:prstGeom prst="rect">
            <a:avLst/>
          </a:prstGeom>
          <a:noFill/>
          <a:ln w="0">
            <a:noFill/>
          </a:ln>
        </p:spPr>
        <p:txBody>
          <a:bodyPr lIns="0" tIns="0" rIns="0" bIns="0" anchor="t">
            <a:noAutofit/>
          </a:bodyPr>
          <a:lstStyle/>
          <a:p>
            <a:pPr marL="216000" indent="-216000">
              <a:buNone/>
            </a:pPr>
            <a:endParaRPr lang="fr-FR" sz="1800" b="0" u="none" strike="noStrike">
              <a:solidFill>
                <a:srgbClr val="000000"/>
              </a:solidFill>
              <a:uFillTx/>
              <a:latin typeface="Arial"/>
            </a:endParaRPr>
          </a:p>
        </p:txBody>
      </p:sp>
      <p:sp>
        <p:nvSpPr>
          <p:cNvPr id="414" name="PlaceHolder 3"/>
          <p:cNvSpPr>
            <a:spLocks noGrp="1"/>
          </p:cNvSpPr>
          <p:nvPr>
            <p:ph type="sldNum" idx="182"/>
          </p:nvPr>
        </p:nvSpPr>
        <p:spPr>
          <a:xfrm>
            <a:off x="4278960" y="10157400"/>
            <a:ext cx="3279240" cy="532800"/>
          </a:xfrm>
          <a:prstGeom prst="rect">
            <a:avLst/>
          </a:prstGeom>
          <a:noFill/>
          <a:ln w="0">
            <a:noFill/>
          </a:ln>
        </p:spPr>
        <p:txBody>
          <a:bodyPr lIns="0" tIns="0" rIns="0" bIns="0" anchor="b">
            <a:noAutofit/>
          </a:bodyPr>
          <a:lstStyle>
            <a:lvl1pPr indent="0" algn="r" defTabSz="914400">
              <a:lnSpc>
                <a:spcPct val="100000"/>
              </a:lnSpc>
              <a:buNone/>
              <a:tabLst>
                <a:tab pos="0" algn="l"/>
              </a:tabLst>
              <a:defRPr lang="fr-FR" sz="1400" b="0" u="none" strike="noStrike">
                <a:solidFill>
                  <a:srgbClr val="000000"/>
                </a:solidFill>
                <a:uFillTx/>
                <a:latin typeface="Times New Roman"/>
                <a:ea typeface="+mn-ea"/>
              </a:defRPr>
            </a:lvl1pPr>
          </a:lstStyle>
          <a:p>
            <a:pPr indent="0" algn="r" defTabSz="914400">
              <a:lnSpc>
                <a:spcPct val="100000"/>
              </a:lnSpc>
              <a:buNone/>
              <a:tabLst>
                <a:tab pos="0" algn="l"/>
              </a:tabLst>
            </a:pPr>
            <a:fld id="{7CCF4EE9-AEA7-48E9-A0D4-4B0E42B6AA56}" type="slidenum">
              <a:rPr lang="fr-FR" sz="1400" b="0" u="none" strike="noStrike">
                <a:solidFill>
                  <a:srgbClr val="000000"/>
                </a:solidFill>
                <a:uFillTx/>
                <a:latin typeface="Times New Roman"/>
                <a:ea typeface="+mn-ea"/>
              </a:rPr>
              <a:t>28</a:t>
            </a:fld>
            <a:endParaRPr lang="fr-FR" sz="1400" b="0" u="none" strike="noStrike">
              <a:solidFill>
                <a:srgbClr val="000000"/>
              </a:solidFill>
              <a:uFillTx/>
              <a:latin typeface="Times New Roman"/>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2" name="PlaceHolder 1"/>
          <p:cNvSpPr>
            <a:spLocks noGrp="1" noRot="1" noChangeAspect="1"/>
          </p:cNvSpPr>
          <p:nvPr>
            <p:ph type="sldImg"/>
          </p:nvPr>
        </p:nvSpPr>
        <p:spPr>
          <a:xfrm>
            <a:off x="0" y="812800"/>
            <a:ext cx="0" cy="0"/>
          </a:xfrm>
          <a:prstGeom prst="rect">
            <a:avLst/>
          </a:prstGeom>
          <a:ln w="0">
            <a:noFill/>
          </a:ln>
        </p:spPr>
      </p:sp>
      <p:sp>
        <p:nvSpPr>
          <p:cNvPr id="413" name="PlaceHolder 2"/>
          <p:cNvSpPr>
            <a:spLocks noGrp="1"/>
          </p:cNvSpPr>
          <p:nvPr>
            <p:ph type="body"/>
          </p:nvPr>
        </p:nvSpPr>
        <p:spPr>
          <a:xfrm>
            <a:off x="756000" y="5078520"/>
            <a:ext cx="6046200" cy="4809600"/>
          </a:xfrm>
          <a:prstGeom prst="rect">
            <a:avLst/>
          </a:prstGeom>
          <a:noFill/>
          <a:ln w="0">
            <a:noFill/>
          </a:ln>
        </p:spPr>
        <p:txBody>
          <a:bodyPr lIns="0" tIns="0" rIns="0" bIns="0" anchor="t">
            <a:noAutofit/>
          </a:bodyPr>
          <a:lstStyle/>
          <a:p>
            <a:pPr marL="216000" indent="-216000">
              <a:buNone/>
            </a:pPr>
            <a:endParaRPr lang="fr-FR" sz="1800" b="0" u="none" strike="noStrike">
              <a:solidFill>
                <a:srgbClr val="000000"/>
              </a:solidFill>
              <a:uFillTx/>
              <a:latin typeface="Arial"/>
            </a:endParaRPr>
          </a:p>
        </p:txBody>
      </p:sp>
      <p:sp>
        <p:nvSpPr>
          <p:cNvPr id="414" name="PlaceHolder 3"/>
          <p:cNvSpPr>
            <a:spLocks noGrp="1"/>
          </p:cNvSpPr>
          <p:nvPr>
            <p:ph type="sldNum" idx="182"/>
          </p:nvPr>
        </p:nvSpPr>
        <p:spPr>
          <a:xfrm>
            <a:off x="4278960" y="10157400"/>
            <a:ext cx="3279240" cy="532800"/>
          </a:xfrm>
          <a:prstGeom prst="rect">
            <a:avLst/>
          </a:prstGeom>
          <a:noFill/>
          <a:ln w="0">
            <a:noFill/>
          </a:ln>
        </p:spPr>
        <p:txBody>
          <a:bodyPr lIns="0" tIns="0" rIns="0" bIns="0" anchor="b">
            <a:noAutofit/>
          </a:bodyPr>
          <a:lstStyle>
            <a:lvl1pPr indent="0" algn="r" defTabSz="914400">
              <a:lnSpc>
                <a:spcPct val="100000"/>
              </a:lnSpc>
              <a:buNone/>
              <a:tabLst>
                <a:tab pos="0" algn="l"/>
              </a:tabLst>
              <a:defRPr lang="fr-FR" sz="1400" b="0" u="none" strike="noStrike">
                <a:solidFill>
                  <a:srgbClr val="000000"/>
                </a:solidFill>
                <a:uFillTx/>
                <a:latin typeface="Times New Roman"/>
                <a:ea typeface="+mn-ea"/>
              </a:defRPr>
            </a:lvl1pPr>
          </a:lstStyle>
          <a:p>
            <a:pPr indent="0" algn="r" defTabSz="914400">
              <a:lnSpc>
                <a:spcPct val="100000"/>
              </a:lnSpc>
              <a:buNone/>
              <a:tabLst>
                <a:tab pos="0" algn="l"/>
              </a:tabLst>
            </a:pPr>
            <a:fld id="{7CCF4EE9-AEA7-48E9-A0D4-4B0E42B6AA56}" type="slidenum">
              <a:rPr lang="fr-FR" sz="1400" b="0" u="none" strike="noStrike">
                <a:solidFill>
                  <a:srgbClr val="000000"/>
                </a:solidFill>
                <a:uFillTx/>
                <a:latin typeface="Times New Roman"/>
                <a:ea typeface="+mn-ea"/>
              </a:rPr>
              <a:t>29</a:t>
            </a:fld>
            <a:endParaRPr lang="fr-FR" sz="1400" b="0" u="none" strike="noStrike">
              <a:solidFill>
                <a:srgbClr val="000000"/>
              </a:solidFill>
              <a:uFillTx/>
              <a:latin typeface="Times New Roman"/>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DA444-74DC-DA12-BD63-E1B70A47AC56}"/>
            </a:ext>
          </a:extLst>
        </p:cNvPr>
        <p:cNvGrpSpPr/>
        <p:nvPr/>
      </p:nvGrpSpPr>
      <p:grpSpPr>
        <a:xfrm>
          <a:off x="0" y="0"/>
          <a:ext cx="0" cy="0"/>
          <a:chOff x="0" y="0"/>
          <a:chExt cx="0" cy="0"/>
        </a:xfrm>
      </p:grpSpPr>
      <p:sp>
        <p:nvSpPr>
          <p:cNvPr id="503" name="PlaceHolder 1">
            <a:extLst>
              <a:ext uri="{FF2B5EF4-FFF2-40B4-BE49-F238E27FC236}">
                <a16:creationId xmlns:a16="http://schemas.microsoft.com/office/drawing/2014/main" id="{30CD5BA0-BF6C-3896-3C6C-DABA32CE6F3F}"/>
              </a:ext>
            </a:extLst>
          </p:cNvPr>
          <p:cNvSpPr>
            <a:spLocks noGrp="1" noRot="1" noChangeAspect="1"/>
          </p:cNvSpPr>
          <p:nvPr>
            <p:ph type="sldImg"/>
          </p:nvPr>
        </p:nvSpPr>
        <p:spPr>
          <a:xfrm>
            <a:off x="0" y="812800"/>
            <a:ext cx="0" cy="0"/>
          </a:xfrm>
          <a:prstGeom prst="rect">
            <a:avLst/>
          </a:prstGeom>
          <a:ln w="0">
            <a:noFill/>
          </a:ln>
        </p:spPr>
      </p:sp>
      <p:sp>
        <p:nvSpPr>
          <p:cNvPr id="504" name="PlaceHolder 2">
            <a:extLst>
              <a:ext uri="{FF2B5EF4-FFF2-40B4-BE49-F238E27FC236}">
                <a16:creationId xmlns:a16="http://schemas.microsoft.com/office/drawing/2014/main" id="{D5AEBAB7-A6D8-5264-E464-1F00013BF47E}"/>
              </a:ext>
            </a:extLst>
          </p:cNvPr>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0">
              <a:lnSpc>
                <a:spcPct val="100000"/>
              </a:lnSpc>
              <a:buNone/>
            </a:pPr>
            <a:r>
              <a:rPr lang="fr-FR" sz="2000" b="0" u="none" strike="noStrike" dirty="0">
                <a:solidFill>
                  <a:srgbClr val="000000"/>
                </a:solidFill>
                <a:uFillTx/>
                <a:latin typeface="Arial"/>
              </a:rPr>
              <a:t>Le projet Chalais-Meudon n’est pas un nouveau quartier. Il est une extension géographique vers le Sud de Val Fleury. Ce qui représente une augmentation de plus de 20% des habitants de ce quartier, qui utiliseront les mêmes infrastructures, à commercer par les infrastructures de transport.</a:t>
            </a:r>
          </a:p>
          <a:p>
            <a:pPr marL="216000" indent="0">
              <a:lnSpc>
                <a:spcPct val="100000"/>
              </a:lnSpc>
              <a:buNone/>
            </a:pPr>
            <a:r>
              <a:rPr lang="fr-FR" sz="2000" b="0" u="none" strike="noStrike" dirty="0">
                <a:solidFill>
                  <a:srgbClr val="000000"/>
                </a:solidFill>
                <a:uFillTx/>
                <a:latin typeface="Arial"/>
              </a:rPr>
              <a:t>Or, ce quartier est déjà engorgé: entre le lycée Rabelais le matin, ou le quartier de la gare Val Fleury, ce sont aujourd’hui des congestions importantes, le matin et en début de soirée. Imaginez si l’on ajoute quelques centaines de véhicules en plus?</a:t>
            </a:r>
          </a:p>
          <a:p>
            <a:pPr marL="216000" indent="0">
              <a:lnSpc>
                <a:spcPct val="100000"/>
              </a:lnSpc>
              <a:buNone/>
            </a:pPr>
            <a:r>
              <a:rPr lang="fr-FR" sz="2000" b="0" u="none" strike="noStrike" dirty="0">
                <a:solidFill>
                  <a:srgbClr val="000000"/>
                </a:solidFill>
                <a:uFillTx/>
                <a:latin typeface="Arial"/>
              </a:rPr>
              <a:t>Ensuite, nous appréhendons comment la transition architecturale sera gérée par GPA: ce thème n’a jamais été abordé lors des différents ateliers, et lorsque l’on voit les réalisations de GPA, il nous semble légitime de demander des garanties (pas des discours).</a:t>
            </a:r>
          </a:p>
        </p:txBody>
      </p:sp>
      <p:sp>
        <p:nvSpPr>
          <p:cNvPr id="505" name="PlaceHolder 3">
            <a:extLst>
              <a:ext uri="{FF2B5EF4-FFF2-40B4-BE49-F238E27FC236}">
                <a16:creationId xmlns:a16="http://schemas.microsoft.com/office/drawing/2014/main" id="{85010AFE-1380-9494-FB17-17D2BED82F4E}"/>
              </a:ext>
            </a:extLst>
          </p:cNvPr>
          <p:cNvSpPr>
            <a:spLocks noGrp="1"/>
          </p:cNvSpPr>
          <p:nvPr>
            <p:ph type="sldNum" idx="203"/>
          </p:nvPr>
        </p:nvSpPr>
        <p:spPr>
          <a:xfrm>
            <a:off x="4278960" y="10157400"/>
            <a:ext cx="3280320" cy="533880"/>
          </a:xfrm>
          <a:prstGeom prst="rect">
            <a:avLst/>
          </a:prstGeom>
          <a:noFill/>
          <a:ln w="0">
            <a:noFill/>
          </a:ln>
        </p:spPr>
        <p:txBody>
          <a:bodyPr lIns="0" tIns="0" rIns="0" bIns="0" anchor="b">
            <a:noAutofit/>
          </a:bodyPr>
          <a:lstStyle>
            <a:lvl1pPr indent="0" algn="r">
              <a:lnSpc>
                <a:spcPct val="100000"/>
              </a:lnSpc>
              <a:buNone/>
              <a:tabLst>
                <a:tab pos="0" algn="l"/>
              </a:tabLst>
              <a:defRPr lang="fr-FR" sz="1400" b="0" u="none" strike="noStrike">
                <a:solidFill>
                  <a:srgbClr val="000000"/>
                </a:solidFill>
                <a:uFillTx/>
                <a:latin typeface="Times New Roman"/>
              </a:defRPr>
            </a:lvl1pPr>
          </a:lstStyle>
          <a:p>
            <a:fld id="{CEA43387-8FAE-40D1-9FEA-809571EF0796}" type="slidenum">
              <a:rPr/>
              <a:pPr/>
              <a:t>32</a:t>
            </a:fld>
            <a:endParaRPr/>
          </a:p>
        </p:txBody>
      </p:sp>
    </p:spTree>
    <p:extLst>
      <p:ext uri="{BB962C8B-B14F-4D97-AF65-F5344CB8AC3E}">
        <p14:creationId xmlns:p14="http://schemas.microsoft.com/office/powerpoint/2010/main" val="18989297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74A9E7-E86F-55A6-0CE4-8F3616596561}"/>
            </a:ext>
          </a:extLst>
        </p:cNvPr>
        <p:cNvGrpSpPr/>
        <p:nvPr/>
      </p:nvGrpSpPr>
      <p:grpSpPr>
        <a:xfrm>
          <a:off x="0" y="0"/>
          <a:ext cx="0" cy="0"/>
          <a:chOff x="0" y="0"/>
          <a:chExt cx="0" cy="0"/>
        </a:xfrm>
      </p:grpSpPr>
      <p:sp>
        <p:nvSpPr>
          <p:cNvPr id="497" name="PlaceHolder 1">
            <a:extLst>
              <a:ext uri="{FF2B5EF4-FFF2-40B4-BE49-F238E27FC236}">
                <a16:creationId xmlns:a16="http://schemas.microsoft.com/office/drawing/2014/main" id="{2017A3BD-1C0D-2A0F-93A9-8BFF737F0CEC}"/>
              </a:ext>
            </a:extLst>
          </p:cNvPr>
          <p:cNvSpPr>
            <a:spLocks noGrp="1" noRot="1" noChangeAspect="1"/>
          </p:cNvSpPr>
          <p:nvPr>
            <p:ph type="sldImg"/>
          </p:nvPr>
        </p:nvSpPr>
        <p:spPr>
          <a:xfrm>
            <a:off x="0" y="812800"/>
            <a:ext cx="0" cy="0"/>
          </a:xfrm>
          <a:prstGeom prst="rect">
            <a:avLst/>
          </a:prstGeom>
          <a:ln w="0">
            <a:noFill/>
          </a:ln>
        </p:spPr>
      </p:sp>
      <p:sp>
        <p:nvSpPr>
          <p:cNvPr id="498" name="PlaceHolder 2">
            <a:extLst>
              <a:ext uri="{FF2B5EF4-FFF2-40B4-BE49-F238E27FC236}">
                <a16:creationId xmlns:a16="http://schemas.microsoft.com/office/drawing/2014/main" id="{AA55E86B-0985-E31C-6CF6-10A635B10641}"/>
              </a:ext>
            </a:extLst>
          </p:cNvPr>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0">
              <a:lnSpc>
                <a:spcPct val="100000"/>
              </a:lnSpc>
              <a:buNone/>
            </a:pPr>
            <a:r>
              <a:rPr lang="fr-FR" sz="2000" b="0" u="sng" strike="noStrike">
                <a:solidFill>
                  <a:srgbClr val="000000"/>
                </a:solidFill>
                <a:uFillTx/>
                <a:latin typeface="Helvetica Neue"/>
                <a:hlinkClick r:id="rId3"/>
              </a:rPr>
              <a:t>https://www.insee.fr/fr/statistiques/2011101?geo=COM-92048</a:t>
            </a:r>
            <a:endParaRPr lang="fr-FR" sz="2000" b="0" u="none" strike="noStrike">
              <a:solidFill>
                <a:srgbClr val="000000"/>
              </a:solidFill>
              <a:uFillTx/>
              <a:latin typeface="Arial"/>
            </a:endParaRPr>
          </a:p>
        </p:txBody>
      </p:sp>
      <p:sp>
        <p:nvSpPr>
          <p:cNvPr id="499" name="PlaceHolder 3">
            <a:extLst>
              <a:ext uri="{FF2B5EF4-FFF2-40B4-BE49-F238E27FC236}">
                <a16:creationId xmlns:a16="http://schemas.microsoft.com/office/drawing/2014/main" id="{96DB2618-2236-7D1D-F6FB-906D67AC7A36}"/>
              </a:ext>
            </a:extLst>
          </p:cNvPr>
          <p:cNvSpPr>
            <a:spLocks noGrp="1"/>
          </p:cNvSpPr>
          <p:nvPr>
            <p:ph type="sldNum" idx="201"/>
          </p:nvPr>
        </p:nvSpPr>
        <p:spPr>
          <a:xfrm>
            <a:off x="4278960" y="10157400"/>
            <a:ext cx="3280320" cy="533880"/>
          </a:xfrm>
          <a:prstGeom prst="rect">
            <a:avLst/>
          </a:prstGeom>
          <a:noFill/>
          <a:ln w="0">
            <a:noFill/>
          </a:ln>
        </p:spPr>
        <p:txBody>
          <a:bodyPr lIns="0" tIns="0" rIns="0" bIns="0" anchor="b">
            <a:noAutofit/>
          </a:bodyPr>
          <a:lstStyle>
            <a:lvl1pPr indent="0" algn="r" defTabSz="914400">
              <a:lnSpc>
                <a:spcPct val="100000"/>
              </a:lnSpc>
              <a:buNone/>
              <a:tabLst>
                <a:tab pos="0" algn="l"/>
              </a:tabLst>
              <a:defRPr lang="fr-FR" sz="1400" b="0" u="none" strike="noStrike">
                <a:solidFill>
                  <a:srgbClr val="000000"/>
                </a:solidFill>
                <a:uFillTx/>
                <a:latin typeface="Times New Roman"/>
                <a:ea typeface="+mn-ea"/>
              </a:defRPr>
            </a:lvl1pPr>
          </a:lstStyle>
          <a:p>
            <a:fld id="{07481CB7-BCB3-4C14-8E46-6AA45376A19D}" type="slidenum">
              <a:rPr/>
              <a:pPr/>
              <a:t>33</a:t>
            </a:fld>
            <a:endParaRPr/>
          </a:p>
        </p:txBody>
      </p:sp>
    </p:spTree>
    <p:extLst>
      <p:ext uri="{BB962C8B-B14F-4D97-AF65-F5344CB8AC3E}">
        <p14:creationId xmlns:p14="http://schemas.microsoft.com/office/powerpoint/2010/main" val="217171828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7" name="PlaceHolder 1"/>
          <p:cNvSpPr>
            <a:spLocks noGrp="1" noRot="1" noChangeAspect="1"/>
          </p:cNvSpPr>
          <p:nvPr>
            <p:ph type="sldImg"/>
          </p:nvPr>
        </p:nvSpPr>
        <p:spPr>
          <a:xfrm>
            <a:off x="0" y="812800"/>
            <a:ext cx="0" cy="0"/>
          </a:xfrm>
          <a:prstGeom prst="rect">
            <a:avLst/>
          </a:prstGeom>
          <a:ln w="0">
            <a:noFill/>
          </a:ln>
        </p:spPr>
      </p:sp>
      <p:sp>
        <p:nvSpPr>
          <p:cNvPr id="498" name="PlaceHolder 2"/>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0">
              <a:lnSpc>
                <a:spcPct val="100000"/>
              </a:lnSpc>
              <a:buNone/>
            </a:pPr>
            <a:r>
              <a:rPr lang="fr-FR" sz="2000" b="0" u="sng" strike="noStrike">
                <a:solidFill>
                  <a:srgbClr val="000000"/>
                </a:solidFill>
                <a:uFillTx/>
                <a:latin typeface="Helvetica Neue"/>
                <a:hlinkClick r:id="rId3"/>
              </a:rPr>
              <a:t>https://www.insee.fr/fr/statistiques/2011101?geo=COM-92048</a:t>
            </a:r>
            <a:endParaRPr lang="fr-FR" sz="2000" b="0" u="none" strike="noStrike">
              <a:solidFill>
                <a:srgbClr val="000000"/>
              </a:solidFill>
              <a:uFillTx/>
              <a:latin typeface="Arial"/>
            </a:endParaRPr>
          </a:p>
        </p:txBody>
      </p:sp>
      <p:sp>
        <p:nvSpPr>
          <p:cNvPr id="499" name="PlaceHolder 3"/>
          <p:cNvSpPr>
            <a:spLocks noGrp="1"/>
          </p:cNvSpPr>
          <p:nvPr>
            <p:ph type="sldNum" idx="201"/>
          </p:nvPr>
        </p:nvSpPr>
        <p:spPr>
          <a:xfrm>
            <a:off x="4278960" y="10157400"/>
            <a:ext cx="3280320" cy="533880"/>
          </a:xfrm>
          <a:prstGeom prst="rect">
            <a:avLst/>
          </a:prstGeom>
          <a:noFill/>
          <a:ln w="0">
            <a:noFill/>
          </a:ln>
        </p:spPr>
        <p:txBody>
          <a:bodyPr lIns="0" tIns="0" rIns="0" bIns="0" anchor="b">
            <a:noAutofit/>
          </a:bodyPr>
          <a:lstStyle>
            <a:lvl1pPr indent="0" algn="r" defTabSz="914400">
              <a:lnSpc>
                <a:spcPct val="100000"/>
              </a:lnSpc>
              <a:buNone/>
              <a:tabLst>
                <a:tab pos="0" algn="l"/>
              </a:tabLst>
              <a:defRPr lang="fr-FR" sz="1400" b="0" u="none" strike="noStrike">
                <a:solidFill>
                  <a:srgbClr val="000000"/>
                </a:solidFill>
                <a:uFillTx/>
                <a:latin typeface="Times New Roman"/>
                <a:ea typeface="+mn-ea"/>
              </a:defRPr>
            </a:lvl1pPr>
          </a:lstStyle>
          <a:p>
            <a:pPr marL="0" marR="0" lvl="0" indent="0" algn="r" defTabSz="914400" rtl="0" eaLnBrk="1" fontAlgn="auto" latinLnBrk="0" hangingPunct="1">
              <a:lnSpc>
                <a:spcPct val="100000"/>
              </a:lnSpc>
              <a:spcBef>
                <a:spcPts val="0"/>
              </a:spcBef>
              <a:spcAft>
                <a:spcPts val="0"/>
              </a:spcAft>
              <a:buClrTx/>
              <a:buSzTx/>
              <a:buFontTx/>
              <a:buNone/>
              <a:tabLst>
                <a:tab pos="0" algn="l"/>
              </a:tabLst>
              <a:defRPr/>
            </a:pPr>
            <a:fld id="{07481CB7-BCB3-4C14-8E46-6AA45376A19D}" type="slidenum">
              <a:rPr kumimoji="0" lang="fr-FR" sz="1400" b="0" i="0" u="none" strike="noStrike" kern="1200" cap="none" spc="0" normalizeH="0" baseline="0" noProof="0">
                <a:ln>
                  <a:noFill/>
                </a:ln>
                <a:solidFill>
                  <a:srgbClr val="000000"/>
                </a:solidFill>
                <a:effectLst/>
                <a:uLnTx/>
                <a:uFillTx/>
                <a:latin typeface="Times New Roman"/>
              </a:rPr>
              <a:pPr marL="0" marR="0" lvl="0" indent="0" algn="r" defTabSz="914400" rtl="0" eaLnBrk="1" fontAlgn="auto" latinLnBrk="0" hangingPunct="1">
                <a:lnSpc>
                  <a:spcPct val="100000"/>
                </a:lnSpc>
                <a:spcBef>
                  <a:spcPts val="0"/>
                </a:spcBef>
                <a:spcAft>
                  <a:spcPts val="0"/>
                </a:spcAft>
                <a:buClrTx/>
                <a:buSzTx/>
                <a:buFontTx/>
                <a:buNone/>
                <a:tabLst>
                  <a:tab pos="0" algn="l"/>
                </a:tabLst>
                <a:defRPr/>
              </a:pPr>
              <a:t>34</a:t>
            </a:fld>
            <a:endParaRPr kumimoji="0" lang="fr-FR" sz="1400" b="0" i="0" u="none" strike="noStrike" kern="1200" cap="none" spc="0" normalizeH="0" baseline="0" noProof="0">
              <a:ln>
                <a:noFill/>
              </a:ln>
              <a:solidFill>
                <a:srgbClr val="000000"/>
              </a:solidFill>
              <a:effectLst/>
              <a:uLnTx/>
              <a:uFillTx/>
              <a:latin typeface="Times New Roman"/>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96AB45-CAEF-3368-F126-4697B3117BFE}"/>
            </a:ext>
          </a:extLst>
        </p:cNvPr>
        <p:cNvGrpSpPr/>
        <p:nvPr/>
      </p:nvGrpSpPr>
      <p:grpSpPr>
        <a:xfrm>
          <a:off x="0" y="0"/>
          <a:ext cx="0" cy="0"/>
          <a:chOff x="0" y="0"/>
          <a:chExt cx="0" cy="0"/>
        </a:xfrm>
      </p:grpSpPr>
      <p:sp>
        <p:nvSpPr>
          <p:cNvPr id="497" name="PlaceHolder 1">
            <a:extLst>
              <a:ext uri="{FF2B5EF4-FFF2-40B4-BE49-F238E27FC236}">
                <a16:creationId xmlns:a16="http://schemas.microsoft.com/office/drawing/2014/main" id="{27A90338-BF92-CD07-5404-FEA7D13E0D03}"/>
              </a:ext>
            </a:extLst>
          </p:cNvPr>
          <p:cNvSpPr>
            <a:spLocks noGrp="1" noRot="1" noChangeAspect="1"/>
          </p:cNvSpPr>
          <p:nvPr>
            <p:ph type="sldImg"/>
          </p:nvPr>
        </p:nvSpPr>
        <p:spPr>
          <a:xfrm>
            <a:off x="0" y="812800"/>
            <a:ext cx="0" cy="0"/>
          </a:xfrm>
          <a:prstGeom prst="rect">
            <a:avLst/>
          </a:prstGeom>
          <a:ln w="0">
            <a:noFill/>
          </a:ln>
        </p:spPr>
      </p:sp>
      <p:sp>
        <p:nvSpPr>
          <p:cNvPr id="498" name="PlaceHolder 2">
            <a:extLst>
              <a:ext uri="{FF2B5EF4-FFF2-40B4-BE49-F238E27FC236}">
                <a16:creationId xmlns:a16="http://schemas.microsoft.com/office/drawing/2014/main" id="{31AD4081-A05B-764E-54D6-6C0DDF85D909}"/>
              </a:ext>
            </a:extLst>
          </p:cNvPr>
          <p:cNvSpPr>
            <a:spLocks noGrp="1"/>
          </p:cNvSpPr>
          <p:nvPr>
            <p:ph type="body"/>
          </p:nvPr>
        </p:nvSpPr>
        <p:spPr>
          <a:xfrm>
            <a:off x="756000" y="5078520"/>
            <a:ext cx="6047280" cy="4810680"/>
          </a:xfrm>
          <a:prstGeom prst="rect">
            <a:avLst/>
          </a:prstGeom>
          <a:noFill/>
          <a:ln w="0">
            <a:noFill/>
          </a:ln>
        </p:spPr>
        <p:txBody>
          <a:bodyPr lIns="0" tIns="0" rIns="0" bIns="0" anchor="t">
            <a:noAutofit/>
          </a:bodyPr>
          <a:lstStyle/>
          <a:p>
            <a:pPr marL="216000" indent="0">
              <a:lnSpc>
                <a:spcPct val="100000"/>
              </a:lnSpc>
              <a:buNone/>
            </a:pPr>
            <a:r>
              <a:rPr lang="fr-FR" sz="2000" b="0" u="sng" strike="noStrike">
                <a:solidFill>
                  <a:srgbClr val="000000"/>
                </a:solidFill>
                <a:uFillTx/>
                <a:latin typeface="Helvetica Neue"/>
                <a:hlinkClick r:id="rId3"/>
              </a:rPr>
              <a:t>https://www.insee.fr/fr/statistiques/2011101?geo=COM-92048</a:t>
            </a:r>
            <a:endParaRPr lang="fr-FR" sz="2000" b="0" u="none" strike="noStrike">
              <a:solidFill>
                <a:srgbClr val="000000"/>
              </a:solidFill>
              <a:uFillTx/>
              <a:latin typeface="Arial"/>
            </a:endParaRPr>
          </a:p>
        </p:txBody>
      </p:sp>
      <p:sp>
        <p:nvSpPr>
          <p:cNvPr id="499" name="PlaceHolder 3">
            <a:extLst>
              <a:ext uri="{FF2B5EF4-FFF2-40B4-BE49-F238E27FC236}">
                <a16:creationId xmlns:a16="http://schemas.microsoft.com/office/drawing/2014/main" id="{F513A653-024F-6502-2747-815D8BFF53AC}"/>
              </a:ext>
            </a:extLst>
          </p:cNvPr>
          <p:cNvSpPr>
            <a:spLocks noGrp="1"/>
          </p:cNvSpPr>
          <p:nvPr>
            <p:ph type="sldNum" idx="201"/>
          </p:nvPr>
        </p:nvSpPr>
        <p:spPr>
          <a:xfrm>
            <a:off x="4278960" y="10157400"/>
            <a:ext cx="3280320" cy="533880"/>
          </a:xfrm>
          <a:prstGeom prst="rect">
            <a:avLst/>
          </a:prstGeom>
          <a:noFill/>
          <a:ln w="0">
            <a:noFill/>
          </a:ln>
        </p:spPr>
        <p:txBody>
          <a:bodyPr lIns="0" tIns="0" rIns="0" bIns="0" anchor="b">
            <a:noAutofit/>
          </a:bodyPr>
          <a:lstStyle>
            <a:lvl1pPr indent="0" algn="r" defTabSz="914400">
              <a:lnSpc>
                <a:spcPct val="100000"/>
              </a:lnSpc>
              <a:buNone/>
              <a:tabLst>
                <a:tab pos="0" algn="l"/>
              </a:tabLst>
              <a:defRPr lang="fr-FR" sz="1400" b="0" u="none" strike="noStrike">
                <a:solidFill>
                  <a:srgbClr val="000000"/>
                </a:solidFill>
                <a:uFillTx/>
                <a:latin typeface="Times New Roman"/>
                <a:ea typeface="+mn-ea"/>
              </a:defRPr>
            </a:lvl1pPr>
          </a:lstStyle>
          <a:p>
            <a:fld id="{07481CB7-BCB3-4C14-8E46-6AA45376A19D}" type="slidenum">
              <a:rPr/>
              <a:pPr/>
              <a:t>39</a:t>
            </a:fld>
            <a:endParaRPr/>
          </a:p>
        </p:txBody>
      </p:sp>
    </p:spTree>
    <p:extLst>
      <p:ext uri="{BB962C8B-B14F-4D97-AF65-F5344CB8AC3E}">
        <p14:creationId xmlns:p14="http://schemas.microsoft.com/office/powerpoint/2010/main" val="6470299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20A6DD-F1E1-F4CD-0B8E-6C4B2B48BFE0}"/>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3BE7F142-1839-1FA6-719E-104209607131}"/>
              </a:ext>
            </a:extLst>
          </p:cNvPr>
          <p:cNvSpPr>
            <a:spLocks noGrp="1"/>
          </p:cNvSpPr>
          <p:nvPr>
            <p:ph type="sldNum" idx="181"/>
          </p:nvPr>
        </p:nvSpPr>
        <p:spPr>
          <a:xfrm>
            <a:off x="3884760" y="8685360"/>
            <a:ext cx="2968560" cy="455400"/>
          </a:xfrm>
          <a:prstGeom prst="rect">
            <a:avLst/>
          </a:prstGeom>
          <a:noFill/>
          <a:ln w="0">
            <a:noFill/>
          </a:ln>
        </p:spPr>
        <p:txBody>
          <a:bodyPr lIns="91440" tIns="45720" rIns="91440" bIns="45720" anchor="b">
            <a:noAutofit/>
          </a:bodyPr>
          <a:lstStyle>
            <a:lvl1pPr indent="0" algn="r" defTabSz="914400">
              <a:lnSpc>
                <a:spcPct val="95000"/>
              </a:lnSpc>
              <a:buNone/>
              <a:tabLst>
                <a:tab pos="0" algn="l"/>
              </a:tabLst>
              <a:defRPr lang="fr-FR" sz="1200" b="0" u="none" strike="noStrike">
                <a:solidFill>
                  <a:srgbClr val="000000"/>
                </a:solidFill>
                <a:uFillTx/>
                <a:latin typeface="Times New Roman"/>
                <a:ea typeface="Arial Unicode MS"/>
              </a:defRPr>
            </a:lvl1pPr>
          </a:lstStyle>
          <a:p>
            <a:pPr indent="0" algn="r" defTabSz="914400">
              <a:lnSpc>
                <a:spcPct val="95000"/>
              </a:lnSpc>
              <a:buNone/>
              <a:tabLst>
                <a:tab pos="0" algn="l"/>
              </a:tabLst>
            </a:pPr>
            <a:fld id="{B8F7209A-0F20-4D39-95A4-E4000BEA92B9}" type="slidenum">
              <a:rPr lang="fr-FR" sz="1200" b="0" u="none" strike="noStrike">
                <a:solidFill>
                  <a:srgbClr val="000000"/>
                </a:solidFill>
                <a:uFillTx/>
                <a:latin typeface="Times New Roman"/>
                <a:ea typeface="Arial Unicode MS"/>
              </a:rPr>
              <a:t>40</a:t>
            </a:fld>
            <a:endParaRPr lang="fr-FR" sz="1200" b="0" u="none" strike="noStrike">
              <a:solidFill>
                <a:srgbClr val="000000"/>
              </a:solidFill>
              <a:uFillTx/>
              <a:latin typeface="Times New Roman"/>
            </a:endParaRPr>
          </a:p>
        </p:txBody>
      </p:sp>
      <p:sp>
        <p:nvSpPr>
          <p:cNvPr id="410" name="PlaceHolder 2">
            <a:extLst>
              <a:ext uri="{FF2B5EF4-FFF2-40B4-BE49-F238E27FC236}">
                <a16:creationId xmlns:a16="http://schemas.microsoft.com/office/drawing/2014/main" id="{902B58CC-6AF2-1536-B29F-B8C8FB638441}"/>
              </a:ext>
            </a:extLst>
          </p:cNvPr>
          <p:cNvSpPr>
            <a:spLocks noGrp="1" noRot="1" noChangeAspect="1"/>
          </p:cNvSpPr>
          <p:nvPr>
            <p:ph type="sldImg"/>
          </p:nvPr>
        </p:nvSpPr>
        <p:spPr>
          <a:xfrm>
            <a:off x="217488" y="812800"/>
            <a:ext cx="7119937" cy="4005263"/>
          </a:xfrm>
          <a:prstGeom prst="rect">
            <a:avLst/>
          </a:prstGeom>
          <a:ln w="0">
            <a:noFill/>
          </a:ln>
        </p:spPr>
      </p:sp>
      <p:sp>
        <p:nvSpPr>
          <p:cNvPr id="411" name="PlaceHolder 3">
            <a:extLst>
              <a:ext uri="{FF2B5EF4-FFF2-40B4-BE49-F238E27FC236}">
                <a16:creationId xmlns:a16="http://schemas.microsoft.com/office/drawing/2014/main" id="{FAAEC47D-76BE-3E29-80FF-FD47579D4F8B}"/>
              </a:ext>
            </a:extLst>
          </p:cNvPr>
          <p:cNvSpPr>
            <a:spLocks noGrp="1"/>
          </p:cNvSpPr>
          <p:nvPr>
            <p:ph type="body"/>
          </p:nvPr>
        </p:nvSpPr>
        <p:spPr>
          <a:xfrm>
            <a:off x="755640" y="5078520"/>
            <a:ext cx="6045120" cy="4808520"/>
          </a:xfrm>
          <a:prstGeom prst="rect">
            <a:avLst/>
          </a:prstGeom>
          <a:noFill/>
          <a:ln w="0">
            <a:noFill/>
          </a:ln>
        </p:spPr>
        <p:txBody>
          <a:bodyPr lIns="91440" tIns="45720" rIns="91440" bIns="45720" anchor="ctr">
            <a:noAutofit/>
          </a:bodyPr>
          <a:lstStyle/>
          <a:p>
            <a:pPr marL="216000" indent="-216000">
              <a:buNone/>
            </a:pPr>
            <a:endParaRPr lang="fr-FR" sz="1800" b="0" u="none" strike="noStrike">
              <a:solidFill>
                <a:srgbClr val="000000"/>
              </a:solidFill>
              <a:uFillTx/>
              <a:latin typeface="Arial"/>
            </a:endParaRPr>
          </a:p>
        </p:txBody>
      </p:sp>
    </p:spTree>
    <p:extLst>
      <p:ext uri="{BB962C8B-B14F-4D97-AF65-F5344CB8AC3E}">
        <p14:creationId xmlns:p14="http://schemas.microsoft.com/office/powerpoint/2010/main" val="6890771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5FD620-BE62-7D70-ABF7-BDEEE887F53B}"/>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97311F41-B35F-D559-BD43-A1592E475DFF}"/>
              </a:ext>
            </a:extLst>
          </p:cNvPr>
          <p:cNvSpPr>
            <a:spLocks noGrp="1"/>
          </p:cNvSpPr>
          <p:nvPr>
            <p:ph type="sldNum" idx="181"/>
          </p:nvPr>
        </p:nvSpPr>
        <p:spPr>
          <a:xfrm>
            <a:off x="3884760" y="8685360"/>
            <a:ext cx="2968560" cy="455400"/>
          </a:xfrm>
          <a:prstGeom prst="rect">
            <a:avLst/>
          </a:prstGeom>
          <a:noFill/>
          <a:ln w="0">
            <a:noFill/>
          </a:ln>
        </p:spPr>
        <p:txBody>
          <a:bodyPr lIns="91440" tIns="45720" rIns="91440" bIns="45720" anchor="b">
            <a:noAutofit/>
          </a:bodyPr>
          <a:lstStyle>
            <a:lvl1pPr indent="0" algn="r" defTabSz="914400">
              <a:lnSpc>
                <a:spcPct val="95000"/>
              </a:lnSpc>
              <a:buNone/>
              <a:tabLst>
                <a:tab pos="0" algn="l"/>
              </a:tabLst>
              <a:defRPr lang="fr-FR" sz="1200" b="0" u="none" strike="noStrike">
                <a:solidFill>
                  <a:srgbClr val="000000"/>
                </a:solidFill>
                <a:uFillTx/>
                <a:latin typeface="Times New Roman"/>
                <a:ea typeface="Arial Unicode MS"/>
              </a:defRPr>
            </a:lvl1pPr>
          </a:lstStyle>
          <a:p>
            <a:pPr indent="0" algn="r" defTabSz="914400">
              <a:lnSpc>
                <a:spcPct val="95000"/>
              </a:lnSpc>
              <a:buNone/>
              <a:tabLst>
                <a:tab pos="0" algn="l"/>
              </a:tabLst>
            </a:pPr>
            <a:fld id="{B8F7209A-0F20-4D39-95A4-E4000BEA92B9}" type="slidenum">
              <a:rPr lang="fr-FR" sz="1200" b="0" u="none" strike="noStrike">
                <a:solidFill>
                  <a:srgbClr val="000000"/>
                </a:solidFill>
                <a:uFillTx/>
                <a:latin typeface="Times New Roman"/>
                <a:ea typeface="Arial Unicode MS"/>
              </a:rPr>
              <a:t>41</a:t>
            </a:fld>
            <a:endParaRPr lang="fr-FR" sz="1200" b="0" u="none" strike="noStrike">
              <a:solidFill>
                <a:srgbClr val="000000"/>
              </a:solidFill>
              <a:uFillTx/>
              <a:latin typeface="Times New Roman"/>
            </a:endParaRPr>
          </a:p>
        </p:txBody>
      </p:sp>
      <p:sp>
        <p:nvSpPr>
          <p:cNvPr id="410" name="PlaceHolder 2">
            <a:extLst>
              <a:ext uri="{FF2B5EF4-FFF2-40B4-BE49-F238E27FC236}">
                <a16:creationId xmlns:a16="http://schemas.microsoft.com/office/drawing/2014/main" id="{8FD5133F-B300-0169-8304-F3A9C37533F4}"/>
              </a:ext>
            </a:extLst>
          </p:cNvPr>
          <p:cNvSpPr>
            <a:spLocks noGrp="1" noRot="1" noChangeAspect="1"/>
          </p:cNvSpPr>
          <p:nvPr>
            <p:ph type="sldImg"/>
          </p:nvPr>
        </p:nvSpPr>
        <p:spPr>
          <a:xfrm>
            <a:off x="217488" y="812800"/>
            <a:ext cx="7119937" cy="4005263"/>
          </a:xfrm>
          <a:prstGeom prst="rect">
            <a:avLst/>
          </a:prstGeom>
          <a:ln w="0">
            <a:noFill/>
          </a:ln>
        </p:spPr>
      </p:sp>
      <p:sp>
        <p:nvSpPr>
          <p:cNvPr id="411" name="PlaceHolder 3">
            <a:extLst>
              <a:ext uri="{FF2B5EF4-FFF2-40B4-BE49-F238E27FC236}">
                <a16:creationId xmlns:a16="http://schemas.microsoft.com/office/drawing/2014/main" id="{659D4FC6-AA4E-FF70-5F21-C3A3363396F3}"/>
              </a:ext>
            </a:extLst>
          </p:cNvPr>
          <p:cNvSpPr>
            <a:spLocks noGrp="1"/>
          </p:cNvSpPr>
          <p:nvPr>
            <p:ph type="body"/>
          </p:nvPr>
        </p:nvSpPr>
        <p:spPr>
          <a:xfrm>
            <a:off x="755640" y="5078520"/>
            <a:ext cx="6045120" cy="4808520"/>
          </a:xfrm>
          <a:prstGeom prst="rect">
            <a:avLst/>
          </a:prstGeom>
          <a:noFill/>
          <a:ln w="0">
            <a:noFill/>
          </a:ln>
        </p:spPr>
        <p:txBody>
          <a:bodyPr lIns="91440" tIns="45720" rIns="91440" bIns="45720" anchor="ctr">
            <a:noAutofit/>
          </a:bodyPr>
          <a:lstStyle/>
          <a:p>
            <a:pPr marL="216000" indent="-216000">
              <a:buNone/>
            </a:pPr>
            <a:endParaRPr lang="fr-FR" sz="1800" b="0" u="none" strike="noStrike">
              <a:solidFill>
                <a:srgbClr val="000000"/>
              </a:solidFill>
              <a:uFillTx/>
              <a:latin typeface="Arial"/>
            </a:endParaRPr>
          </a:p>
        </p:txBody>
      </p:sp>
    </p:spTree>
    <p:extLst>
      <p:ext uri="{BB962C8B-B14F-4D97-AF65-F5344CB8AC3E}">
        <p14:creationId xmlns:p14="http://schemas.microsoft.com/office/powerpoint/2010/main" val="351951910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indent="0" algn="r">
              <a:buNone/>
            </a:pPr>
            <a:fld id="{824259B1-5938-4245-94F8-DDB7BEB4CC5A}" type="slidenum">
              <a:rPr lang="fr-FR" sz="1400" b="0" u="none" strike="noStrike" smtClean="0">
                <a:solidFill>
                  <a:srgbClr val="000000"/>
                </a:solidFill>
                <a:uFillTx/>
                <a:latin typeface="Times New Roman"/>
              </a:rPr>
              <a:t>4</a:t>
            </a:fld>
            <a:endParaRPr lang="fr-FR" sz="1400" b="0" u="none" strike="noStrike">
              <a:solidFill>
                <a:srgbClr val="000000"/>
              </a:solidFill>
              <a:uFillTx/>
              <a:latin typeface="Times New Roman"/>
            </a:endParaRPr>
          </a:p>
        </p:txBody>
      </p:sp>
    </p:spTree>
    <p:extLst>
      <p:ext uri="{BB962C8B-B14F-4D97-AF65-F5344CB8AC3E}">
        <p14:creationId xmlns:p14="http://schemas.microsoft.com/office/powerpoint/2010/main" val="287891500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5F4A0A8-6E0C-70D5-98F7-5AC317DF035E}"/>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0CA7FE46-4B2F-15AD-E3AA-164CD7DD8D15}"/>
              </a:ext>
            </a:extLst>
          </p:cNvPr>
          <p:cNvSpPr>
            <a:spLocks noGrp="1"/>
          </p:cNvSpPr>
          <p:nvPr>
            <p:ph type="sldNum" idx="181"/>
          </p:nvPr>
        </p:nvSpPr>
        <p:spPr>
          <a:xfrm>
            <a:off x="3884760" y="8685360"/>
            <a:ext cx="2968560" cy="455400"/>
          </a:xfrm>
          <a:prstGeom prst="rect">
            <a:avLst/>
          </a:prstGeom>
          <a:noFill/>
          <a:ln w="0">
            <a:noFill/>
          </a:ln>
        </p:spPr>
        <p:txBody>
          <a:bodyPr lIns="91440" tIns="45720" rIns="91440" bIns="45720" anchor="b">
            <a:noAutofit/>
          </a:bodyPr>
          <a:lstStyle>
            <a:lvl1pPr indent="0" algn="r" defTabSz="914400">
              <a:lnSpc>
                <a:spcPct val="95000"/>
              </a:lnSpc>
              <a:buNone/>
              <a:tabLst>
                <a:tab pos="0" algn="l"/>
              </a:tabLst>
              <a:defRPr lang="fr-FR" sz="1200" b="0" u="none" strike="noStrike">
                <a:solidFill>
                  <a:srgbClr val="000000"/>
                </a:solidFill>
                <a:uFillTx/>
                <a:latin typeface="Times New Roman"/>
                <a:ea typeface="Arial Unicode MS"/>
              </a:defRPr>
            </a:lvl1pPr>
          </a:lstStyle>
          <a:p>
            <a:pPr indent="0" algn="r" defTabSz="914400">
              <a:lnSpc>
                <a:spcPct val="95000"/>
              </a:lnSpc>
              <a:buNone/>
              <a:tabLst>
                <a:tab pos="0" algn="l"/>
              </a:tabLst>
            </a:pPr>
            <a:fld id="{B8F7209A-0F20-4D39-95A4-E4000BEA92B9}" type="slidenum">
              <a:rPr lang="fr-FR" sz="1200" b="0" u="none" strike="noStrike">
                <a:solidFill>
                  <a:srgbClr val="000000"/>
                </a:solidFill>
                <a:uFillTx/>
                <a:latin typeface="Times New Roman"/>
                <a:ea typeface="Arial Unicode MS"/>
              </a:rPr>
              <a:t>5</a:t>
            </a:fld>
            <a:endParaRPr lang="fr-FR" sz="1200" b="0" u="none" strike="noStrike">
              <a:solidFill>
                <a:srgbClr val="000000"/>
              </a:solidFill>
              <a:uFillTx/>
              <a:latin typeface="Times New Roman"/>
            </a:endParaRPr>
          </a:p>
        </p:txBody>
      </p:sp>
      <p:sp>
        <p:nvSpPr>
          <p:cNvPr id="410" name="PlaceHolder 2">
            <a:extLst>
              <a:ext uri="{FF2B5EF4-FFF2-40B4-BE49-F238E27FC236}">
                <a16:creationId xmlns:a16="http://schemas.microsoft.com/office/drawing/2014/main" id="{5117CA48-E4A7-2B63-85A9-1635A69F6622}"/>
              </a:ext>
            </a:extLst>
          </p:cNvPr>
          <p:cNvSpPr>
            <a:spLocks noGrp="1" noRot="1" noChangeAspect="1"/>
          </p:cNvSpPr>
          <p:nvPr>
            <p:ph type="sldImg"/>
          </p:nvPr>
        </p:nvSpPr>
        <p:spPr>
          <a:xfrm>
            <a:off x="217488" y="812800"/>
            <a:ext cx="7119937" cy="4005263"/>
          </a:xfrm>
          <a:prstGeom prst="rect">
            <a:avLst/>
          </a:prstGeom>
          <a:ln w="0">
            <a:noFill/>
          </a:ln>
        </p:spPr>
      </p:sp>
      <p:sp>
        <p:nvSpPr>
          <p:cNvPr id="411" name="PlaceHolder 3">
            <a:extLst>
              <a:ext uri="{FF2B5EF4-FFF2-40B4-BE49-F238E27FC236}">
                <a16:creationId xmlns:a16="http://schemas.microsoft.com/office/drawing/2014/main" id="{2A631FE1-6998-B0EE-ADF1-9D579CD67EF1}"/>
              </a:ext>
            </a:extLst>
          </p:cNvPr>
          <p:cNvSpPr>
            <a:spLocks noGrp="1"/>
          </p:cNvSpPr>
          <p:nvPr>
            <p:ph type="body"/>
          </p:nvPr>
        </p:nvSpPr>
        <p:spPr>
          <a:xfrm>
            <a:off x="755640" y="5078520"/>
            <a:ext cx="6045120" cy="4808520"/>
          </a:xfrm>
          <a:prstGeom prst="rect">
            <a:avLst/>
          </a:prstGeom>
          <a:noFill/>
          <a:ln w="0">
            <a:noFill/>
          </a:ln>
        </p:spPr>
        <p:txBody>
          <a:bodyPr lIns="91440" tIns="45720" rIns="91440" bIns="45720" anchor="ctr">
            <a:noAutofit/>
          </a:bodyPr>
          <a:lstStyle/>
          <a:p>
            <a:pPr marL="216000" marR="0" lvl="0" indent="-216000" algn="l" defTabSz="914400" rtl="0" eaLnBrk="1" fontAlgn="auto" latinLnBrk="0" hangingPunct="1">
              <a:lnSpc>
                <a:spcPct val="100000"/>
              </a:lnSpc>
              <a:spcBef>
                <a:spcPts val="0"/>
              </a:spcBef>
              <a:spcAft>
                <a:spcPts val="0"/>
              </a:spcAft>
              <a:buClrTx/>
              <a:buSzTx/>
              <a:buFontTx/>
              <a:buNone/>
              <a:tabLst/>
              <a:defRPr/>
            </a:pPr>
            <a:r>
              <a:rPr lang="fr-FR" sz="1800" dirty="0"/>
              <a:t>Liste indicative pour le patrimoine mondial de l’UNESCO </a:t>
            </a:r>
            <a:r>
              <a:rPr lang="fr-FR" sz="1800"/>
              <a:t>demandée en 2002 par </a:t>
            </a:r>
            <a:r>
              <a:rPr lang="fr-FR" sz="1800" dirty="0"/>
              <a:t>Min. de L’Aménagement du Territoire et de l’Environnement et le min. de la Culture</a:t>
            </a:r>
          </a:p>
          <a:p>
            <a:pPr marL="216000" indent="-216000">
              <a:buNone/>
            </a:pPr>
            <a:endParaRPr lang="fr-FR" sz="1800" b="0" u="none" strike="noStrike" dirty="0">
              <a:solidFill>
                <a:srgbClr val="000000"/>
              </a:solidFill>
              <a:uFillTx/>
              <a:latin typeface="Arial"/>
            </a:endParaRPr>
          </a:p>
        </p:txBody>
      </p:sp>
    </p:spTree>
    <p:extLst>
      <p:ext uri="{BB962C8B-B14F-4D97-AF65-F5344CB8AC3E}">
        <p14:creationId xmlns:p14="http://schemas.microsoft.com/office/powerpoint/2010/main" val="1069405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0E2339-780E-3044-948E-FDF5A331D7B1}"/>
            </a:ext>
          </a:extLst>
        </p:cNvPr>
        <p:cNvGrpSpPr/>
        <p:nvPr/>
      </p:nvGrpSpPr>
      <p:grpSpPr>
        <a:xfrm>
          <a:off x="0" y="0"/>
          <a:ext cx="0" cy="0"/>
          <a:chOff x="0" y="0"/>
          <a:chExt cx="0" cy="0"/>
        </a:xfrm>
      </p:grpSpPr>
      <p:sp>
        <p:nvSpPr>
          <p:cNvPr id="409" name="PlaceHolder 1">
            <a:extLst>
              <a:ext uri="{FF2B5EF4-FFF2-40B4-BE49-F238E27FC236}">
                <a16:creationId xmlns:a16="http://schemas.microsoft.com/office/drawing/2014/main" id="{964790CC-244D-FF48-6BB2-D8723DF9DC41}"/>
              </a:ext>
            </a:extLst>
          </p:cNvPr>
          <p:cNvSpPr>
            <a:spLocks noGrp="1"/>
          </p:cNvSpPr>
          <p:nvPr>
            <p:ph type="sldNum" idx="181"/>
          </p:nvPr>
        </p:nvSpPr>
        <p:spPr>
          <a:xfrm>
            <a:off x="3884760" y="8685360"/>
            <a:ext cx="2968560" cy="455400"/>
          </a:xfrm>
          <a:prstGeom prst="rect">
            <a:avLst/>
          </a:prstGeom>
          <a:noFill/>
          <a:ln w="0">
            <a:noFill/>
          </a:ln>
        </p:spPr>
        <p:txBody>
          <a:bodyPr lIns="91440" tIns="45720" rIns="91440" bIns="45720" anchor="b">
            <a:noAutofit/>
          </a:bodyPr>
          <a:lstStyle>
            <a:lvl1pPr indent="0" algn="r" defTabSz="914400">
              <a:lnSpc>
                <a:spcPct val="95000"/>
              </a:lnSpc>
              <a:buNone/>
              <a:tabLst>
                <a:tab pos="0" algn="l"/>
              </a:tabLst>
              <a:defRPr lang="fr-FR" sz="1200" b="0" u="none" strike="noStrike">
                <a:solidFill>
                  <a:srgbClr val="000000"/>
                </a:solidFill>
                <a:uFillTx/>
                <a:latin typeface="Times New Roman"/>
                <a:ea typeface="Arial Unicode MS"/>
              </a:defRPr>
            </a:lvl1pPr>
          </a:lstStyle>
          <a:p>
            <a:pPr indent="0" algn="r" defTabSz="914400">
              <a:lnSpc>
                <a:spcPct val="95000"/>
              </a:lnSpc>
              <a:buNone/>
              <a:tabLst>
                <a:tab pos="0" algn="l"/>
              </a:tabLst>
            </a:pPr>
            <a:fld id="{B8F7209A-0F20-4D39-95A4-E4000BEA92B9}" type="slidenum">
              <a:rPr lang="fr-FR" sz="1200" b="0" u="none" strike="noStrike">
                <a:solidFill>
                  <a:srgbClr val="000000"/>
                </a:solidFill>
                <a:uFillTx/>
                <a:latin typeface="Times New Roman"/>
                <a:ea typeface="Arial Unicode MS"/>
              </a:rPr>
              <a:t>7</a:t>
            </a:fld>
            <a:endParaRPr lang="fr-FR" sz="1200" b="0" u="none" strike="noStrike">
              <a:solidFill>
                <a:srgbClr val="000000"/>
              </a:solidFill>
              <a:uFillTx/>
              <a:latin typeface="Times New Roman"/>
            </a:endParaRPr>
          </a:p>
        </p:txBody>
      </p:sp>
      <p:sp>
        <p:nvSpPr>
          <p:cNvPr id="410" name="PlaceHolder 2">
            <a:extLst>
              <a:ext uri="{FF2B5EF4-FFF2-40B4-BE49-F238E27FC236}">
                <a16:creationId xmlns:a16="http://schemas.microsoft.com/office/drawing/2014/main" id="{A7A1B8B1-107C-C819-1369-BD79D86B4DA5}"/>
              </a:ext>
            </a:extLst>
          </p:cNvPr>
          <p:cNvSpPr>
            <a:spLocks noGrp="1" noRot="1" noChangeAspect="1"/>
          </p:cNvSpPr>
          <p:nvPr>
            <p:ph type="sldImg"/>
          </p:nvPr>
        </p:nvSpPr>
        <p:spPr>
          <a:xfrm>
            <a:off x="217488" y="812800"/>
            <a:ext cx="7119937" cy="4005263"/>
          </a:xfrm>
          <a:prstGeom prst="rect">
            <a:avLst/>
          </a:prstGeom>
          <a:ln w="0">
            <a:noFill/>
          </a:ln>
        </p:spPr>
      </p:sp>
      <p:sp>
        <p:nvSpPr>
          <p:cNvPr id="411" name="PlaceHolder 3">
            <a:extLst>
              <a:ext uri="{FF2B5EF4-FFF2-40B4-BE49-F238E27FC236}">
                <a16:creationId xmlns:a16="http://schemas.microsoft.com/office/drawing/2014/main" id="{D31E7E03-8B0D-C82A-9ECF-961E0A0CD5D8}"/>
              </a:ext>
            </a:extLst>
          </p:cNvPr>
          <p:cNvSpPr>
            <a:spLocks noGrp="1"/>
          </p:cNvSpPr>
          <p:nvPr>
            <p:ph type="body"/>
          </p:nvPr>
        </p:nvSpPr>
        <p:spPr>
          <a:xfrm>
            <a:off x="755640" y="5078520"/>
            <a:ext cx="6045120" cy="4808520"/>
          </a:xfrm>
          <a:prstGeom prst="rect">
            <a:avLst/>
          </a:prstGeom>
          <a:noFill/>
          <a:ln w="0">
            <a:noFill/>
          </a:ln>
        </p:spPr>
        <p:txBody>
          <a:bodyPr lIns="91440" tIns="45720" rIns="91440" bIns="45720" anchor="ctr">
            <a:noAutofit/>
          </a:bodyPr>
          <a:lstStyle/>
          <a:p>
            <a:pPr marL="216000" indent="-216000">
              <a:buNone/>
            </a:pPr>
            <a:endParaRPr lang="fr-FR" sz="1800" b="0" u="none" strike="noStrike">
              <a:solidFill>
                <a:srgbClr val="000000"/>
              </a:solidFill>
              <a:uFillTx/>
              <a:latin typeface="Arial"/>
            </a:endParaRPr>
          </a:p>
        </p:txBody>
      </p:sp>
    </p:spTree>
    <p:extLst>
      <p:ext uri="{BB962C8B-B14F-4D97-AF65-F5344CB8AC3E}">
        <p14:creationId xmlns:p14="http://schemas.microsoft.com/office/powerpoint/2010/main" val="31260971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9C16C6-C09D-D6F6-482B-706114C9160C}"/>
            </a:ext>
          </a:extLst>
        </p:cNvPr>
        <p:cNvGrpSpPr/>
        <p:nvPr/>
      </p:nvGrpSpPr>
      <p:grpSpPr>
        <a:xfrm>
          <a:off x="0" y="0"/>
          <a:ext cx="0" cy="0"/>
          <a:chOff x="0" y="0"/>
          <a:chExt cx="0" cy="0"/>
        </a:xfrm>
      </p:grpSpPr>
      <p:sp>
        <p:nvSpPr>
          <p:cNvPr id="554" name="PlaceHolder 1">
            <a:extLst>
              <a:ext uri="{FF2B5EF4-FFF2-40B4-BE49-F238E27FC236}">
                <a16:creationId xmlns:a16="http://schemas.microsoft.com/office/drawing/2014/main" id="{A58BA512-AF54-A54C-2653-D383DFEE63E5}"/>
              </a:ext>
            </a:extLst>
          </p:cNvPr>
          <p:cNvSpPr>
            <a:spLocks noGrp="1" noRot="1" noChangeAspect="1"/>
          </p:cNvSpPr>
          <p:nvPr>
            <p:ph type="sldImg"/>
          </p:nvPr>
        </p:nvSpPr>
        <p:spPr>
          <a:xfrm>
            <a:off x="0" y="812800"/>
            <a:ext cx="0" cy="0"/>
          </a:xfrm>
          <a:prstGeom prst="rect">
            <a:avLst/>
          </a:prstGeom>
          <a:ln w="0">
            <a:noFill/>
          </a:ln>
        </p:spPr>
      </p:sp>
      <p:sp>
        <p:nvSpPr>
          <p:cNvPr id="555" name="PlaceHolder 2">
            <a:extLst>
              <a:ext uri="{FF2B5EF4-FFF2-40B4-BE49-F238E27FC236}">
                <a16:creationId xmlns:a16="http://schemas.microsoft.com/office/drawing/2014/main" id="{7D104CD6-A282-0674-FA06-1FE2701769AE}"/>
              </a:ext>
            </a:extLst>
          </p:cNvPr>
          <p:cNvSpPr>
            <a:spLocks noGrp="1"/>
          </p:cNvSpPr>
          <p:nvPr>
            <p:ph type="body"/>
          </p:nvPr>
        </p:nvSpPr>
        <p:spPr>
          <a:xfrm>
            <a:off x="756000" y="5078520"/>
            <a:ext cx="6046920" cy="4810320"/>
          </a:xfrm>
          <a:prstGeom prst="rect">
            <a:avLst/>
          </a:prstGeom>
          <a:noFill/>
          <a:ln w="0">
            <a:noFill/>
          </a:ln>
        </p:spPr>
        <p:txBody>
          <a:bodyPr lIns="0" tIns="0" rIns="0" bIns="0" anchor="t">
            <a:noAutofit/>
          </a:bodyPr>
          <a:lstStyle/>
          <a:p>
            <a:pPr marL="216000" indent="0">
              <a:lnSpc>
                <a:spcPct val="100000"/>
              </a:lnSpc>
              <a:buNone/>
              <a:tabLst>
                <a:tab pos="0" algn="l"/>
              </a:tabLst>
            </a:pPr>
            <a:r>
              <a:rPr lang="fr-FR" sz="2000" b="0" u="none" strike="noStrike">
                <a:solidFill>
                  <a:srgbClr val="000000"/>
                </a:solidFill>
                <a:uFillTx/>
                <a:latin typeface="Arial"/>
              </a:rPr>
              <a:t>Et il n’y a pas eu de projets de cette ampleur depuis les années 1950…</a:t>
            </a:r>
          </a:p>
        </p:txBody>
      </p:sp>
      <p:sp>
        <p:nvSpPr>
          <p:cNvPr id="556" name="PlaceHolder 3">
            <a:extLst>
              <a:ext uri="{FF2B5EF4-FFF2-40B4-BE49-F238E27FC236}">
                <a16:creationId xmlns:a16="http://schemas.microsoft.com/office/drawing/2014/main" id="{62941593-E1C4-7E37-1029-5A216E67AE4B}"/>
              </a:ext>
            </a:extLst>
          </p:cNvPr>
          <p:cNvSpPr>
            <a:spLocks noGrp="1"/>
          </p:cNvSpPr>
          <p:nvPr>
            <p:ph type="sldNum" idx="212"/>
          </p:nvPr>
        </p:nvSpPr>
        <p:spPr>
          <a:xfrm>
            <a:off x="4278960" y="10157400"/>
            <a:ext cx="3279960" cy="533520"/>
          </a:xfrm>
          <a:prstGeom prst="rect">
            <a:avLst/>
          </a:prstGeom>
          <a:noFill/>
          <a:ln w="0">
            <a:noFill/>
          </a:ln>
        </p:spPr>
        <p:txBody>
          <a:bodyPr lIns="0" tIns="0" rIns="0" bIns="0" anchor="b">
            <a:noAutofit/>
          </a:bodyPr>
          <a:lstStyle>
            <a:lvl1pPr indent="0" algn="r" defTabSz="914400">
              <a:lnSpc>
                <a:spcPct val="100000"/>
              </a:lnSpc>
              <a:buNone/>
              <a:tabLst>
                <a:tab pos="0" algn="l"/>
              </a:tabLst>
              <a:defRPr lang="fr-FR" sz="1400" b="0" u="none" strike="noStrike">
                <a:solidFill>
                  <a:srgbClr val="000000"/>
                </a:solidFill>
                <a:uFillTx/>
                <a:latin typeface="Times New Roman"/>
                <a:ea typeface="+mn-ea"/>
              </a:defRPr>
            </a:lvl1pPr>
          </a:lstStyle>
          <a:p>
            <a:pPr indent="0" algn="r" defTabSz="914400">
              <a:lnSpc>
                <a:spcPct val="100000"/>
              </a:lnSpc>
              <a:buNone/>
              <a:tabLst>
                <a:tab pos="0" algn="l"/>
              </a:tabLst>
            </a:pPr>
            <a:fld id="{72484F22-8914-4B21-A16F-18785E99239C}" type="slidenum">
              <a:rPr lang="fr-FR" sz="1400" b="0" u="none" strike="noStrike">
                <a:solidFill>
                  <a:srgbClr val="000000"/>
                </a:solidFill>
                <a:uFillTx/>
                <a:latin typeface="Times New Roman"/>
                <a:ea typeface="+mn-ea"/>
              </a:rPr>
              <a:t>9</a:t>
            </a:fld>
            <a:endParaRPr lang="fr-FR" sz="1400" b="0" u="none" strike="noStrike">
              <a:solidFill>
                <a:srgbClr val="000000"/>
              </a:solidFill>
              <a:uFillTx/>
              <a:latin typeface="Times New Roman"/>
            </a:endParaRPr>
          </a:p>
        </p:txBody>
      </p:sp>
    </p:spTree>
    <p:extLst>
      <p:ext uri="{BB962C8B-B14F-4D97-AF65-F5344CB8AC3E}">
        <p14:creationId xmlns:p14="http://schemas.microsoft.com/office/powerpoint/2010/main" val="22920748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commentair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0"/>
          </p:nvPr>
        </p:nvSpPr>
        <p:spPr/>
        <p:txBody>
          <a:bodyPr/>
          <a:lstStyle/>
          <a:p>
            <a:pPr indent="0" algn="r">
              <a:buNone/>
            </a:pPr>
            <a:fld id="{824259B1-5938-4245-94F8-DDB7BEB4CC5A}" type="slidenum">
              <a:rPr lang="fr-FR" sz="1400" b="0" u="none" strike="noStrike" smtClean="0">
                <a:solidFill>
                  <a:srgbClr val="000000"/>
                </a:solidFill>
                <a:uFillTx/>
                <a:latin typeface="Times New Roman"/>
              </a:rPr>
              <a:t>16</a:t>
            </a:fld>
            <a:endParaRPr lang="fr-FR" sz="1400" b="0" u="none" strike="noStrike">
              <a:solidFill>
                <a:srgbClr val="000000"/>
              </a:solidFill>
              <a:uFillTx/>
              <a:latin typeface="Times New Roman"/>
            </a:endParaRPr>
          </a:p>
        </p:txBody>
      </p:sp>
    </p:spTree>
    <p:extLst>
      <p:ext uri="{BB962C8B-B14F-4D97-AF65-F5344CB8AC3E}">
        <p14:creationId xmlns:p14="http://schemas.microsoft.com/office/powerpoint/2010/main" val="19775747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79"/>
          </p:nvPr>
        </p:nvSpPr>
        <p:spPr/>
        <p:txBody>
          <a:bodyPr/>
          <a:lstStyle/>
          <a:p>
            <a:pPr indent="0" algn="r">
              <a:buNone/>
            </a:pPr>
            <a:fld id="{824259B1-5938-4245-94F8-DDB7BEB4CC5A}" type="slidenum">
              <a:rPr lang="fr-FR" sz="1400" b="0" u="none" strike="noStrike" smtClean="0">
                <a:solidFill>
                  <a:srgbClr val="000000"/>
                </a:solidFill>
                <a:uFillTx/>
                <a:latin typeface="Times New Roman"/>
              </a:rPr>
              <a:t>17</a:t>
            </a:fld>
            <a:endParaRPr lang="fr-FR" sz="1400" b="0" u="none" strike="noStrike">
              <a:solidFill>
                <a:srgbClr val="000000"/>
              </a:solidFill>
              <a:uFillTx/>
              <a:latin typeface="Times New Roman"/>
            </a:endParaRPr>
          </a:p>
        </p:txBody>
      </p:sp>
    </p:spTree>
    <p:extLst>
      <p:ext uri="{BB962C8B-B14F-4D97-AF65-F5344CB8AC3E}">
        <p14:creationId xmlns:p14="http://schemas.microsoft.com/office/powerpoint/2010/main" val="1958874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800" dirty="0">
                <a:solidFill>
                  <a:srgbClr val="040404"/>
                </a:solidFill>
                <a:effectLst/>
                <a:latin typeface="Segoe UI" panose="020B0502040204020203" pitchFamily="34" charset="0"/>
                <a:ea typeface="Calibri" panose="020F0502020204030204" pitchFamily="34" charset="0"/>
                <a:cs typeface="Aptos" panose="020B0004020202020204" pitchFamily="34" charset="0"/>
              </a:rPr>
              <a:t>L’air est aspiré par six ventilateurs à dix pales de 8 m de diamètre, permettant un écoulement dans la chambre d’essais de 180 km/h.</a:t>
            </a:r>
            <a:endParaRPr lang="fr-FR" sz="1800" dirty="0">
              <a:effectLst/>
              <a:latin typeface="Aptos" panose="020B0004020202020204" pitchFamily="34" charset="0"/>
              <a:ea typeface="Calibri" panose="020F0502020204030204" pitchFamily="34" charset="0"/>
              <a:cs typeface="Aptos" panose="020B0004020202020204" pitchFamily="34" charset="0"/>
            </a:endParaRPr>
          </a:p>
        </p:txBody>
      </p:sp>
      <p:sp>
        <p:nvSpPr>
          <p:cNvPr id="4" name="Espace réservé du numéro de diapositive 3"/>
          <p:cNvSpPr>
            <a:spLocks noGrp="1"/>
          </p:cNvSpPr>
          <p:nvPr>
            <p:ph type="sldNum" idx="179"/>
          </p:nvPr>
        </p:nvSpPr>
        <p:spPr/>
        <p:txBody>
          <a:bodyPr/>
          <a:lstStyle/>
          <a:p>
            <a:pPr indent="0" algn="r">
              <a:buNone/>
            </a:pPr>
            <a:fld id="{824259B1-5938-4245-94F8-DDB7BEB4CC5A}" type="slidenum">
              <a:rPr lang="fr-FR" sz="1400" b="0" u="none" strike="noStrike" smtClean="0">
                <a:solidFill>
                  <a:srgbClr val="000000"/>
                </a:solidFill>
                <a:uFillTx/>
                <a:latin typeface="Times New Roman"/>
              </a:rPr>
              <a:t>18</a:t>
            </a:fld>
            <a:endParaRPr lang="fr-FR" sz="1400" b="0" u="none" strike="noStrike">
              <a:solidFill>
                <a:srgbClr val="000000"/>
              </a:solidFill>
              <a:uFillTx/>
              <a:latin typeface="Times New Roman"/>
            </a:endParaRPr>
          </a:p>
        </p:txBody>
      </p:sp>
    </p:spTree>
    <p:extLst>
      <p:ext uri="{BB962C8B-B14F-4D97-AF65-F5344CB8AC3E}">
        <p14:creationId xmlns:p14="http://schemas.microsoft.com/office/powerpoint/2010/main" val="158035936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0" y="812800"/>
            <a:ext cx="0" cy="0"/>
          </a:xfrm>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idx="179"/>
          </p:nvPr>
        </p:nvSpPr>
        <p:spPr/>
        <p:txBody>
          <a:bodyPr/>
          <a:lstStyle/>
          <a:p>
            <a:pPr indent="0" algn="r">
              <a:buNone/>
            </a:pPr>
            <a:fld id="{824259B1-5938-4245-94F8-DDB7BEB4CC5A}" type="slidenum">
              <a:rPr lang="fr-FR" sz="1400" b="0" u="none" strike="noStrike" smtClean="0">
                <a:solidFill>
                  <a:srgbClr val="000000"/>
                </a:solidFill>
                <a:uFillTx/>
                <a:latin typeface="Times New Roman"/>
              </a:rPr>
              <a:t>19</a:t>
            </a:fld>
            <a:endParaRPr lang="fr-FR" sz="1400" b="0" u="none" strike="noStrike">
              <a:solidFill>
                <a:srgbClr val="000000"/>
              </a:solidFill>
              <a:uFillTx/>
              <a:latin typeface="Times New Roman"/>
            </a:endParaRPr>
          </a:p>
        </p:txBody>
      </p:sp>
    </p:spTree>
    <p:extLst>
      <p:ext uri="{BB962C8B-B14F-4D97-AF65-F5344CB8AC3E}">
        <p14:creationId xmlns:p14="http://schemas.microsoft.com/office/powerpoint/2010/main" val="11984148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9.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0.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5" name="PlaceHolder 2"/>
          <p:cNvSpPr>
            <a:spLocks noGrp="1"/>
          </p:cNvSpPr>
          <p:nvPr>
            <p:ph type="subTitle"/>
          </p:nvPr>
        </p:nvSpPr>
        <p:spPr>
          <a:xfrm>
            <a:off x="838080" y="1825560"/>
            <a:ext cx="10512360" cy="434808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2" name="PlaceHolder 3"/>
          <p:cNvSpPr>
            <a:spLocks noGrp="1"/>
          </p:cNvSpPr>
          <p:nvPr>
            <p:ph type="ftr" idx="1"/>
          </p:nvPr>
        </p:nvSpPr>
        <p:spPr/>
        <p:txBody>
          <a:bodyPr/>
          <a:lstStyle/>
          <a:p>
            <a:r>
              <a:t>Footer</a:t>
            </a:r>
          </a:p>
        </p:txBody>
      </p:sp>
      <p:sp>
        <p:nvSpPr>
          <p:cNvPr id="3" name="PlaceHolder 4"/>
          <p:cNvSpPr>
            <a:spLocks noGrp="1"/>
          </p:cNvSpPr>
          <p:nvPr>
            <p:ph type="sldNum" idx="2"/>
          </p:nvPr>
        </p:nvSpPr>
        <p:spPr/>
        <p:txBody>
          <a:bodyPr/>
          <a:lstStyle/>
          <a:p>
            <a:fld id="{76854D4A-3B0B-438E-A909-7195DC582F0C}" type="slidenum">
              <a:t>‹N°›</a:t>
            </a:fld>
            <a:endParaRPr/>
          </a:p>
        </p:txBody>
      </p:sp>
      <p:sp>
        <p:nvSpPr>
          <p:cNvPr id="6" name="PlaceHolder 5"/>
          <p:cNvSpPr>
            <a:spLocks noGrp="1"/>
          </p:cNvSpPr>
          <p:nvPr>
            <p:ph type="dt" idx="3"/>
          </p:nvPr>
        </p:nvSpPr>
        <p:spPr/>
        <p:txBody>
          <a:body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Standard 3">
    <p:spTree>
      <p:nvGrpSpPr>
        <p:cNvPr id="1" name=""/>
        <p:cNvGrpSpPr/>
        <p:nvPr/>
      </p:nvGrpSpPr>
      <p:grpSpPr>
        <a:xfrm>
          <a:off x="0" y="0"/>
          <a:ext cx="0" cy="0"/>
          <a:chOff x="0" y="0"/>
          <a:chExt cx="0" cy="0"/>
        </a:xfrm>
      </p:grpSpPr>
      <p:sp>
        <p:nvSpPr>
          <p:cNvPr id="50"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51" name="PlaceHolder 2"/>
          <p:cNvSpPr>
            <a:spLocks noGrp="1"/>
          </p:cNvSpPr>
          <p:nvPr>
            <p:ph/>
          </p:nvPr>
        </p:nvSpPr>
        <p:spPr>
          <a:xfrm>
            <a:off x="83808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52" name="PlaceHolder 3"/>
          <p:cNvSpPr>
            <a:spLocks noGrp="1"/>
          </p:cNvSpPr>
          <p:nvPr>
            <p:ph/>
          </p:nvPr>
        </p:nvSpPr>
        <p:spPr>
          <a:xfrm>
            <a:off x="622512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5" name="PlaceHolder 4"/>
          <p:cNvSpPr>
            <a:spLocks noGrp="1"/>
          </p:cNvSpPr>
          <p:nvPr>
            <p:ph type="ftr" idx="24"/>
          </p:nvPr>
        </p:nvSpPr>
        <p:spPr/>
        <p:txBody>
          <a:bodyPr/>
          <a:lstStyle/>
          <a:p>
            <a:r>
              <a:t>Footer</a:t>
            </a:r>
          </a:p>
        </p:txBody>
      </p:sp>
      <p:sp>
        <p:nvSpPr>
          <p:cNvPr id="6" name="PlaceHolder 5"/>
          <p:cNvSpPr>
            <a:spLocks noGrp="1"/>
          </p:cNvSpPr>
          <p:nvPr>
            <p:ph type="sldNum" idx="25"/>
          </p:nvPr>
        </p:nvSpPr>
        <p:spPr/>
        <p:txBody>
          <a:bodyPr/>
          <a:lstStyle/>
          <a:p>
            <a:fld id="{601929A4-78FB-4A32-82E7-8B99CDEDD242}" type="slidenum">
              <a:t>‹N°›</a:t>
            </a:fld>
            <a:endParaRPr/>
          </a:p>
        </p:txBody>
      </p:sp>
      <p:sp>
        <p:nvSpPr>
          <p:cNvPr id="7" name="PlaceHolder 6"/>
          <p:cNvSpPr>
            <a:spLocks noGrp="1"/>
          </p:cNvSpPr>
          <p:nvPr>
            <p:ph type="dt" idx="26"/>
          </p:nvPr>
        </p:nvSpPr>
        <p:spPr/>
        <p:txBody>
          <a:body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Standard 4">
    <p:spTree>
      <p:nvGrpSpPr>
        <p:cNvPr id="1" name=""/>
        <p:cNvGrpSpPr/>
        <p:nvPr/>
      </p:nvGrpSpPr>
      <p:grpSpPr>
        <a:xfrm>
          <a:off x="0" y="0"/>
          <a:ext cx="0" cy="0"/>
          <a:chOff x="0" y="0"/>
          <a:chExt cx="0" cy="0"/>
        </a:xfrm>
      </p:grpSpPr>
      <p:sp>
        <p:nvSpPr>
          <p:cNvPr id="57"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3" name="PlaceHolder 2"/>
          <p:cNvSpPr>
            <a:spLocks noGrp="1"/>
          </p:cNvSpPr>
          <p:nvPr>
            <p:ph type="ftr" idx="27"/>
          </p:nvPr>
        </p:nvSpPr>
        <p:spPr/>
        <p:txBody>
          <a:bodyPr/>
          <a:lstStyle/>
          <a:p>
            <a:r>
              <a:t>Footer</a:t>
            </a:r>
          </a:p>
        </p:txBody>
      </p:sp>
      <p:sp>
        <p:nvSpPr>
          <p:cNvPr id="4" name="PlaceHolder 3"/>
          <p:cNvSpPr>
            <a:spLocks noGrp="1"/>
          </p:cNvSpPr>
          <p:nvPr>
            <p:ph type="sldNum" idx="28"/>
          </p:nvPr>
        </p:nvSpPr>
        <p:spPr/>
        <p:txBody>
          <a:bodyPr/>
          <a:lstStyle/>
          <a:p>
            <a:fld id="{B4C881F7-D854-498C-A5F4-B390DC21DFF3}" type="slidenum">
              <a:t>‹N°›</a:t>
            </a:fld>
            <a:endParaRPr/>
          </a:p>
        </p:txBody>
      </p:sp>
      <p:sp>
        <p:nvSpPr>
          <p:cNvPr id="5" name="PlaceHolder 4"/>
          <p:cNvSpPr>
            <a:spLocks noGrp="1"/>
          </p:cNvSpPr>
          <p:nvPr>
            <p:ph type="dt" idx="29"/>
          </p:nvPr>
        </p:nvSpPr>
        <p:spPr/>
        <p:txBody>
          <a:body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Standard 5">
    <p:spTree>
      <p:nvGrpSpPr>
        <p:cNvPr id="1" name=""/>
        <p:cNvGrpSpPr/>
        <p:nvPr/>
      </p:nvGrpSpPr>
      <p:grpSpPr>
        <a:xfrm>
          <a:off x="0" y="0"/>
          <a:ext cx="0" cy="0"/>
          <a:chOff x="0" y="0"/>
          <a:chExt cx="0" cy="0"/>
        </a:xfrm>
      </p:grpSpPr>
      <p:sp>
        <p:nvSpPr>
          <p:cNvPr id="64"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65" name="PlaceHolder 2"/>
          <p:cNvSpPr>
            <a:spLocks noGrp="1"/>
          </p:cNvSpPr>
          <p:nvPr>
            <p:ph/>
          </p:nvPr>
        </p:nvSpPr>
        <p:spPr>
          <a:xfrm>
            <a:off x="83808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66" name="PlaceHolder 3"/>
          <p:cNvSpPr>
            <a:spLocks noGrp="1"/>
          </p:cNvSpPr>
          <p:nvPr>
            <p:ph/>
          </p:nvPr>
        </p:nvSpPr>
        <p:spPr>
          <a:xfrm>
            <a:off x="622512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5" name="PlaceHolder 4"/>
          <p:cNvSpPr>
            <a:spLocks noGrp="1"/>
          </p:cNvSpPr>
          <p:nvPr>
            <p:ph type="ftr" idx="30"/>
          </p:nvPr>
        </p:nvSpPr>
        <p:spPr/>
        <p:txBody>
          <a:bodyPr/>
          <a:lstStyle/>
          <a:p>
            <a:r>
              <a:t>Footer</a:t>
            </a:r>
          </a:p>
        </p:txBody>
      </p:sp>
      <p:sp>
        <p:nvSpPr>
          <p:cNvPr id="6" name="PlaceHolder 5"/>
          <p:cNvSpPr>
            <a:spLocks noGrp="1"/>
          </p:cNvSpPr>
          <p:nvPr>
            <p:ph type="sldNum" idx="31"/>
          </p:nvPr>
        </p:nvSpPr>
        <p:spPr/>
        <p:txBody>
          <a:bodyPr/>
          <a:lstStyle/>
          <a:p>
            <a:fld id="{26B9336B-EDC6-40B9-8C4A-63885FC2A733}" type="slidenum">
              <a:t>‹N°›</a:t>
            </a:fld>
            <a:endParaRPr/>
          </a:p>
        </p:txBody>
      </p:sp>
      <p:sp>
        <p:nvSpPr>
          <p:cNvPr id="7" name="PlaceHolder 6"/>
          <p:cNvSpPr>
            <a:spLocks noGrp="1"/>
          </p:cNvSpPr>
          <p:nvPr>
            <p:ph type="dt" idx="32"/>
          </p:nvPr>
        </p:nvSpPr>
        <p:spPr/>
        <p:txBody>
          <a:body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Standard 6">
    <p:spTree>
      <p:nvGrpSpPr>
        <p:cNvPr id="1" name=""/>
        <p:cNvGrpSpPr/>
        <p:nvPr/>
      </p:nvGrpSpPr>
      <p:grpSpPr>
        <a:xfrm>
          <a:off x="0" y="0"/>
          <a:ext cx="0" cy="0"/>
          <a:chOff x="0" y="0"/>
          <a:chExt cx="0" cy="0"/>
        </a:xfrm>
      </p:grpSpPr>
      <p:sp>
        <p:nvSpPr>
          <p:cNvPr id="71"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3" name="PlaceHolder 2"/>
          <p:cNvSpPr>
            <a:spLocks noGrp="1"/>
          </p:cNvSpPr>
          <p:nvPr>
            <p:ph type="ftr" idx="33"/>
          </p:nvPr>
        </p:nvSpPr>
        <p:spPr/>
        <p:txBody>
          <a:bodyPr/>
          <a:lstStyle/>
          <a:p>
            <a:r>
              <a:t>Footer</a:t>
            </a:r>
          </a:p>
        </p:txBody>
      </p:sp>
      <p:sp>
        <p:nvSpPr>
          <p:cNvPr id="4" name="PlaceHolder 3"/>
          <p:cNvSpPr>
            <a:spLocks noGrp="1"/>
          </p:cNvSpPr>
          <p:nvPr>
            <p:ph type="sldNum" idx="34"/>
          </p:nvPr>
        </p:nvSpPr>
        <p:spPr/>
        <p:txBody>
          <a:bodyPr/>
          <a:lstStyle/>
          <a:p>
            <a:fld id="{F4730867-B796-4EB5-894E-D9A5EB259AFC}" type="slidenum">
              <a:t>‹N°›</a:t>
            </a:fld>
            <a:endParaRPr/>
          </a:p>
        </p:txBody>
      </p:sp>
      <p:sp>
        <p:nvSpPr>
          <p:cNvPr id="5" name="PlaceHolder 4"/>
          <p:cNvSpPr>
            <a:spLocks noGrp="1"/>
          </p:cNvSpPr>
          <p:nvPr>
            <p:ph type="dt" idx="35"/>
          </p:nvPr>
        </p:nvSpPr>
        <p:spPr/>
        <p:txBody>
          <a:body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Standard 7">
    <p:spTree>
      <p:nvGrpSpPr>
        <p:cNvPr id="1" name=""/>
        <p:cNvGrpSpPr/>
        <p:nvPr/>
      </p:nvGrpSpPr>
      <p:grpSpPr>
        <a:xfrm>
          <a:off x="0" y="0"/>
          <a:ext cx="0" cy="0"/>
          <a:chOff x="0" y="0"/>
          <a:chExt cx="0" cy="0"/>
        </a:xfrm>
      </p:grpSpPr>
      <p:sp>
        <p:nvSpPr>
          <p:cNvPr id="76"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3" name="PlaceHolder 2"/>
          <p:cNvSpPr>
            <a:spLocks noGrp="1"/>
          </p:cNvSpPr>
          <p:nvPr>
            <p:ph type="ftr" idx="36"/>
          </p:nvPr>
        </p:nvSpPr>
        <p:spPr/>
        <p:txBody>
          <a:bodyPr/>
          <a:lstStyle/>
          <a:p>
            <a:r>
              <a:t>Footer</a:t>
            </a:r>
          </a:p>
        </p:txBody>
      </p:sp>
      <p:sp>
        <p:nvSpPr>
          <p:cNvPr id="4" name="PlaceHolder 3"/>
          <p:cNvSpPr>
            <a:spLocks noGrp="1"/>
          </p:cNvSpPr>
          <p:nvPr>
            <p:ph type="sldNum" idx="37"/>
          </p:nvPr>
        </p:nvSpPr>
        <p:spPr/>
        <p:txBody>
          <a:bodyPr/>
          <a:lstStyle/>
          <a:p>
            <a:fld id="{0C9922AB-E71D-43C2-B480-F4E2A1664468}" type="slidenum">
              <a:t>‹N°›</a:t>
            </a:fld>
            <a:endParaRPr/>
          </a:p>
        </p:txBody>
      </p:sp>
      <p:sp>
        <p:nvSpPr>
          <p:cNvPr id="5" name="PlaceHolder 4"/>
          <p:cNvSpPr>
            <a:spLocks noGrp="1"/>
          </p:cNvSpPr>
          <p:nvPr>
            <p:ph type="dt" idx="38"/>
          </p:nvPr>
        </p:nvSpPr>
        <p:spPr/>
        <p:txBody>
          <a:bodyPr/>
          <a:lstStyle/>
          <a:p>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Standard 8">
    <p:spTree>
      <p:nvGrpSpPr>
        <p:cNvPr id="1" name=""/>
        <p:cNvGrpSpPr/>
        <p:nvPr/>
      </p:nvGrpSpPr>
      <p:grpSpPr>
        <a:xfrm>
          <a:off x="0" y="0"/>
          <a:ext cx="0" cy="0"/>
          <a:chOff x="0" y="0"/>
          <a:chExt cx="0" cy="0"/>
        </a:xfrm>
      </p:grpSpPr>
      <p:sp>
        <p:nvSpPr>
          <p:cNvPr id="83"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84" name="PlaceHolder 2"/>
          <p:cNvSpPr>
            <a:spLocks noGrp="1"/>
          </p:cNvSpPr>
          <p:nvPr>
            <p:ph/>
          </p:nvPr>
        </p:nvSpPr>
        <p:spPr>
          <a:xfrm>
            <a:off x="83808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85" name="PlaceHolder 3"/>
          <p:cNvSpPr>
            <a:spLocks noGrp="1"/>
          </p:cNvSpPr>
          <p:nvPr>
            <p:ph/>
          </p:nvPr>
        </p:nvSpPr>
        <p:spPr>
          <a:xfrm>
            <a:off x="622512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5" name="PlaceHolder 4"/>
          <p:cNvSpPr>
            <a:spLocks noGrp="1"/>
          </p:cNvSpPr>
          <p:nvPr>
            <p:ph type="ftr" idx="39"/>
          </p:nvPr>
        </p:nvSpPr>
        <p:spPr/>
        <p:txBody>
          <a:bodyPr/>
          <a:lstStyle/>
          <a:p>
            <a:r>
              <a:t>Footer</a:t>
            </a:r>
          </a:p>
        </p:txBody>
      </p:sp>
      <p:sp>
        <p:nvSpPr>
          <p:cNvPr id="6" name="PlaceHolder 5"/>
          <p:cNvSpPr>
            <a:spLocks noGrp="1"/>
          </p:cNvSpPr>
          <p:nvPr>
            <p:ph type="sldNum" idx="40"/>
          </p:nvPr>
        </p:nvSpPr>
        <p:spPr/>
        <p:txBody>
          <a:bodyPr/>
          <a:lstStyle/>
          <a:p>
            <a:fld id="{B6258945-155A-4E27-933D-75E1C41861A3}" type="slidenum">
              <a:t>‹N°›</a:t>
            </a:fld>
            <a:endParaRPr/>
          </a:p>
        </p:txBody>
      </p:sp>
      <p:sp>
        <p:nvSpPr>
          <p:cNvPr id="7" name="PlaceHolder 6"/>
          <p:cNvSpPr>
            <a:spLocks noGrp="1"/>
          </p:cNvSpPr>
          <p:nvPr>
            <p:ph type="dt" idx="41"/>
          </p:nvPr>
        </p:nvSpPr>
        <p:spPr/>
        <p:txBody>
          <a:body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tandard 9">
    <p:spTree>
      <p:nvGrpSpPr>
        <p:cNvPr id="1" name=""/>
        <p:cNvGrpSpPr/>
        <p:nvPr/>
      </p:nvGrpSpPr>
      <p:grpSpPr>
        <a:xfrm>
          <a:off x="0" y="0"/>
          <a:ext cx="0" cy="0"/>
          <a:chOff x="0" y="0"/>
          <a:chExt cx="0" cy="0"/>
        </a:xfrm>
      </p:grpSpPr>
      <p:sp>
        <p:nvSpPr>
          <p:cNvPr id="90"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3" name="PlaceHolder 2"/>
          <p:cNvSpPr>
            <a:spLocks noGrp="1"/>
          </p:cNvSpPr>
          <p:nvPr>
            <p:ph type="ftr" idx="42"/>
          </p:nvPr>
        </p:nvSpPr>
        <p:spPr/>
        <p:txBody>
          <a:bodyPr/>
          <a:lstStyle/>
          <a:p>
            <a:r>
              <a:t>Footer</a:t>
            </a:r>
          </a:p>
        </p:txBody>
      </p:sp>
      <p:sp>
        <p:nvSpPr>
          <p:cNvPr id="4" name="PlaceHolder 3"/>
          <p:cNvSpPr>
            <a:spLocks noGrp="1"/>
          </p:cNvSpPr>
          <p:nvPr>
            <p:ph type="sldNum" idx="43"/>
          </p:nvPr>
        </p:nvSpPr>
        <p:spPr/>
        <p:txBody>
          <a:bodyPr/>
          <a:lstStyle/>
          <a:p>
            <a:fld id="{5BCAFEC8-35B0-44D3-9195-27E67EC32BD8}" type="slidenum">
              <a:t>‹N°›</a:t>
            </a:fld>
            <a:endParaRPr/>
          </a:p>
        </p:txBody>
      </p:sp>
      <p:sp>
        <p:nvSpPr>
          <p:cNvPr id="5" name="PlaceHolder 4"/>
          <p:cNvSpPr>
            <a:spLocks noGrp="1"/>
          </p:cNvSpPr>
          <p:nvPr>
            <p:ph type="dt" idx="44"/>
          </p:nvPr>
        </p:nvSpPr>
        <p:spPr/>
        <p:txBody>
          <a:body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Standard 10">
    <p:spTree>
      <p:nvGrpSpPr>
        <p:cNvPr id="1" name=""/>
        <p:cNvGrpSpPr/>
        <p:nvPr/>
      </p:nvGrpSpPr>
      <p:grpSpPr>
        <a:xfrm>
          <a:off x="0" y="0"/>
          <a:ext cx="0" cy="0"/>
          <a:chOff x="0" y="0"/>
          <a:chExt cx="0" cy="0"/>
        </a:xfrm>
      </p:grpSpPr>
      <p:sp>
        <p:nvSpPr>
          <p:cNvPr id="97"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98" name="PlaceHolder 2"/>
          <p:cNvSpPr>
            <a:spLocks noGrp="1"/>
          </p:cNvSpPr>
          <p:nvPr>
            <p:ph/>
          </p:nvPr>
        </p:nvSpPr>
        <p:spPr>
          <a:xfrm>
            <a:off x="83808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99" name="PlaceHolder 3"/>
          <p:cNvSpPr>
            <a:spLocks noGrp="1"/>
          </p:cNvSpPr>
          <p:nvPr>
            <p:ph/>
          </p:nvPr>
        </p:nvSpPr>
        <p:spPr>
          <a:xfrm>
            <a:off x="622512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5" name="PlaceHolder 4"/>
          <p:cNvSpPr>
            <a:spLocks noGrp="1"/>
          </p:cNvSpPr>
          <p:nvPr>
            <p:ph type="ftr" idx="45"/>
          </p:nvPr>
        </p:nvSpPr>
        <p:spPr/>
        <p:txBody>
          <a:bodyPr/>
          <a:lstStyle/>
          <a:p>
            <a:r>
              <a:t>Footer</a:t>
            </a:r>
          </a:p>
        </p:txBody>
      </p:sp>
      <p:sp>
        <p:nvSpPr>
          <p:cNvPr id="6" name="PlaceHolder 5"/>
          <p:cNvSpPr>
            <a:spLocks noGrp="1"/>
          </p:cNvSpPr>
          <p:nvPr>
            <p:ph type="sldNum" idx="46"/>
          </p:nvPr>
        </p:nvSpPr>
        <p:spPr/>
        <p:txBody>
          <a:bodyPr/>
          <a:lstStyle/>
          <a:p>
            <a:fld id="{6E2DD1C8-6DC4-4DAB-B0CA-581939884DC5}" type="slidenum">
              <a:t>‹N°›</a:t>
            </a:fld>
            <a:endParaRPr/>
          </a:p>
        </p:txBody>
      </p:sp>
      <p:sp>
        <p:nvSpPr>
          <p:cNvPr id="7" name="PlaceHolder 6"/>
          <p:cNvSpPr>
            <a:spLocks noGrp="1"/>
          </p:cNvSpPr>
          <p:nvPr>
            <p:ph type="dt" idx="47"/>
          </p:nvPr>
        </p:nvSpPr>
        <p:spPr/>
        <p:txBody>
          <a:body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Standard 11">
    <p:spTree>
      <p:nvGrpSpPr>
        <p:cNvPr id="1" name=""/>
        <p:cNvGrpSpPr/>
        <p:nvPr/>
      </p:nvGrpSpPr>
      <p:grpSpPr>
        <a:xfrm>
          <a:off x="0" y="0"/>
          <a:ext cx="0" cy="0"/>
          <a:chOff x="0" y="0"/>
          <a:chExt cx="0" cy="0"/>
        </a:xfrm>
      </p:grpSpPr>
      <p:sp>
        <p:nvSpPr>
          <p:cNvPr id="105"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106" name="PlaceHolder 2"/>
          <p:cNvSpPr>
            <a:spLocks noGrp="1"/>
          </p:cNvSpPr>
          <p:nvPr>
            <p:ph/>
          </p:nvPr>
        </p:nvSpPr>
        <p:spPr>
          <a:xfrm>
            <a:off x="83808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107" name="PlaceHolder 3"/>
          <p:cNvSpPr>
            <a:spLocks noGrp="1"/>
          </p:cNvSpPr>
          <p:nvPr>
            <p:ph/>
          </p:nvPr>
        </p:nvSpPr>
        <p:spPr>
          <a:xfrm>
            <a:off x="622512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5" name="PlaceHolder 4"/>
          <p:cNvSpPr>
            <a:spLocks noGrp="1"/>
          </p:cNvSpPr>
          <p:nvPr>
            <p:ph type="ftr" idx="48"/>
          </p:nvPr>
        </p:nvSpPr>
        <p:spPr/>
        <p:txBody>
          <a:bodyPr/>
          <a:lstStyle/>
          <a:p>
            <a:r>
              <a:t>Footer</a:t>
            </a:r>
          </a:p>
        </p:txBody>
      </p:sp>
      <p:sp>
        <p:nvSpPr>
          <p:cNvPr id="6" name="PlaceHolder 5"/>
          <p:cNvSpPr>
            <a:spLocks noGrp="1"/>
          </p:cNvSpPr>
          <p:nvPr>
            <p:ph type="sldNum" idx="49"/>
          </p:nvPr>
        </p:nvSpPr>
        <p:spPr/>
        <p:txBody>
          <a:bodyPr/>
          <a:lstStyle/>
          <a:p>
            <a:fld id="{681C30AB-FF55-4231-AF67-EB924BD71664}" type="slidenum">
              <a:t>‹N°›</a:t>
            </a:fld>
            <a:endParaRPr/>
          </a:p>
        </p:txBody>
      </p:sp>
      <p:sp>
        <p:nvSpPr>
          <p:cNvPr id="7" name="PlaceHolder 6"/>
          <p:cNvSpPr>
            <a:spLocks noGrp="1"/>
          </p:cNvSpPr>
          <p:nvPr>
            <p:ph type="dt" idx="50"/>
          </p:nvPr>
        </p:nvSpPr>
        <p:spPr/>
        <p:txBody>
          <a:bodyPr/>
          <a:lstStyle/>
          <a:p>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Standard 11">
    <p:spTree>
      <p:nvGrpSpPr>
        <p:cNvPr id="1" name=""/>
        <p:cNvGrpSpPr/>
        <p:nvPr/>
      </p:nvGrpSpPr>
      <p:grpSpPr>
        <a:xfrm>
          <a:off x="0" y="0"/>
          <a:ext cx="0" cy="0"/>
          <a:chOff x="0" y="0"/>
          <a:chExt cx="0" cy="0"/>
        </a:xfrm>
      </p:grpSpPr>
      <p:sp>
        <p:nvSpPr>
          <p:cNvPr id="108"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3" name="PlaceHolder 2"/>
          <p:cNvSpPr>
            <a:spLocks noGrp="1"/>
          </p:cNvSpPr>
          <p:nvPr>
            <p:ph type="ftr" idx="48"/>
          </p:nvPr>
        </p:nvSpPr>
        <p:spPr/>
        <p:txBody>
          <a:bodyPr/>
          <a:lstStyle/>
          <a:p>
            <a:r>
              <a:t>Footer</a:t>
            </a:r>
          </a:p>
        </p:txBody>
      </p:sp>
      <p:sp>
        <p:nvSpPr>
          <p:cNvPr id="4" name="PlaceHolder 3"/>
          <p:cNvSpPr>
            <a:spLocks noGrp="1"/>
          </p:cNvSpPr>
          <p:nvPr>
            <p:ph type="sldNum" idx="49"/>
          </p:nvPr>
        </p:nvSpPr>
        <p:spPr/>
        <p:txBody>
          <a:bodyPr/>
          <a:lstStyle/>
          <a:p>
            <a:fld id="{B8674A5F-D99A-4F82-A3FB-2BBADAB216A8}" type="slidenum">
              <a:t>‹N°›</a:t>
            </a:fld>
            <a:endParaRPr/>
          </a:p>
        </p:txBody>
      </p:sp>
      <p:sp>
        <p:nvSpPr>
          <p:cNvPr id="5" name="PlaceHolder 4"/>
          <p:cNvSpPr>
            <a:spLocks noGrp="1"/>
          </p:cNvSpPr>
          <p:nvPr>
            <p:ph type="dt" idx="50"/>
          </p:nvPr>
        </p:nvSpPr>
        <p:spPr/>
        <p:txBody>
          <a:body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Titre de section">
    <p:spTree>
      <p:nvGrpSpPr>
        <p:cNvPr id="1" name=""/>
        <p:cNvGrpSpPr/>
        <p:nvPr/>
      </p:nvGrpSpPr>
      <p:grpSpPr>
        <a:xfrm>
          <a:off x="0" y="0"/>
          <a:ext cx="0" cy="0"/>
          <a:chOff x="0" y="0"/>
          <a:chExt cx="0" cy="0"/>
        </a:xfrm>
      </p:grpSpPr>
      <p:sp>
        <p:nvSpPr>
          <p:cNvPr id="2" name="PlaceHolder 1"/>
          <p:cNvSpPr>
            <a:spLocks noGrp="1"/>
          </p:cNvSpPr>
          <p:nvPr>
            <p:ph type="ftr" idx="159"/>
          </p:nvPr>
        </p:nvSpPr>
        <p:spPr/>
        <p:txBody>
          <a:bodyPr/>
          <a:lstStyle/>
          <a:p>
            <a:r>
              <a:t>Footer</a:t>
            </a:r>
          </a:p>
        </p:txBody>
      </p:sp>
      <p:sp>
        <p:nvSpPr>
          <p:cNvPr id="3" name="PlaceHolder 2"/>
          <p:cNvSpPr>
            <a:spLocks noGrp="1"/>
          </p:cNvSpPr>
          <p:nvPr>
            <p:ph type="sldNum" idx="160"/>
          </p:nvPr>
        </p:nvSpPr>
        <p:spPr/>
        <p:txBody>
          <a:bodyPr/>
          <a:lstStyle/>
          <a:p>
            <a:fld id="{97B271BD-BAEA-476D-A136-80C190DC00FF}" type="slidenum">
              <a:t>‹N°›</a:t>
            </a:fld>
            <a:endParaRPr/>
          </a:p>
        </p:txBody>
      </p:sp>
      <p:sp>
        <p:nvSpPr>
          <p:cNvPr id="4" name="PlaceHolder 3"/>
          <p:cNvSpPr>
            <a:spLocks noGrp="1"/>
          </p:cNvSpPr>
          <p:nvPr>
            <p:ph type="dt" idx="161"/>
          </p:nvPr>
        </p:nvSpPr>
        <p:spPr/>
        <p:txBody>
          <a:bodyPr/>
          <a:lstStyle/>
          <a:p>
            <a:endParaRPr/>
          </a:p>
        </p:txBody>
      </p:sp>
    </p:spTree>
    <p:extLst>
      <p:ext uri="{BB962C8B-B14F-4D97-AF65-F5344CB8AC3E}">
        <p14:creationId xmlns:p14="http://schemas.microsoft.com/office/powerpoint/2010/main" val="390700550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andard 11">
    <p:spTree>
      <p:nvGrpSpPr>
        <p:cNvPr id="1" name=""/>
        <p:cNvGrpSpPr/>
        <p:nvPr/>
      </p:nvGrpSpPr>
      <p:grpSpPr>
        <a:xfrm>
          <a:off x="0" y="0"/>
          <a:ext cx="0" cy="0"/>
          <a:chOff x="0" y="0"/>
          <a:chExt cx="0" cy="0"/>
        </a:xfrm>
      </p:grpSpPr>
      <p:sp>
        <p:nvSpPr>
          <p:cNvPr id="109"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110" name="PlaceHolder 2"/>
          <p:cNvSpPr>
            <a:spLocks noGrp="1"/>
          </p:cNvSpPr>
          <p:nvPr>
            <p:ph/>
          </p:nvPr>
        </p:nvSpPr>
        <p:spPr>
          <a:xfrm>
            <a:off x="838080" y="1825560"/>
            <a:ext cx="1051236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4" name="PlaceHolder 3"/>
          <p:cNvSpPr>
            <a:spLocks noGrp="1"/>
          </p:cNvSpPr>
          <p:nvPr>
            <p:ph type="ftr" idx="48"/>
          </p:nvPr>
        </p:nvSpPr>
        <p:spPr/>
        <p:txBody>
          <a:bodyPr/>
          <a:lstStyle/>
          <a:p>
            <a:r>
              <a:t>Footer</a:t>
            </a:r>
          </a:p>
        </p:txBody>
      </p:sp>
      <p:sp>
        <p:nvSpPr>
          <p:cNvPr id="5" name="PlaceHolder 4"/>
          <p:cNvSpPr>
            <a:spLocks noGrp="1"/>
          </p:cNvSpPr>
          <p:nvPr>
            <p:ph type="sldNum" idx="49"/>
          </p:nvPr>
        </p:nvSpPr>
        <p:spPr/>
        <p:txBody>
          <a:bodyPr/>
          <a:lstStyle/>
          <a:p>
            <a:fld id="{ADBF1D6F-EC23-4113-BD93-FBE3F785A83E}" type="slidenum">
              <a:t>‹N°›</a:t>
            </a:fld>
            <a:endParaRPr/>
          </a:p>
        </p:txBody>
      </p:sp>
      <p:sp>
        <p:nvSpPr>
          <p:cNvPr id="6" name="PlaceHolder 5"/>
          <p:cNvSpPr>
            <a:spLocks noGrp="1"/>
          </p:cNvSpPr>
          <p:nvPr>
            <p:ph type="dt" idx="50"/>
          </p:nvPr>
        </p:nvSpPr>
        <p:spPr/>
        <p:txBody>
          <a:bodyPr/>
          <a:lstStyle/>
          <a:p>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Standard 11">
    <p:spTree>
      <p:nvGrpSpPr>
        <p:cNvPr id="1" name=""/>
        <p:cNvGrpSpPr/>
        <p:nvPr/>
      </p:nvGrpSpPr>
      <p:grpSpPr>
        <a:xfrm>
          <a:off x="0" y="0"/>
          <a:ext cx="0" cy="0"/>
          <a:chOff x="0" y="0"/>
          <a:chExt cx="0" cy="0"/>
        </a:xfrm>
      </p:grpSpPr>
      <p:sp>
        <p:nvSpPr>
          <p:cNvPr id="111"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112" name="PlaceHolder 2"/>
          <p:cNvSpPr>
            <a:spLocks noGrp="1"/>
          </p:cNvSpPr>
          <p:nvPr>
            <p:ph type="subTitle"/>
          </p:nvPr>
        </p:nvSpPr>
        <p:spPr>
          <a:xfrm>
            <a:off x="838080" y="1825560"/>
            <a:ext cx="10512360" cy="434808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4" name="PlaceHolder 3"/>
          <p:cNvSpPr>
            <a:spLocks noGrp="1"/>
          </p:cNvSpPr>
          <p:nvPr>
            <p:ph type="ftr" idx="48"/>
          </p:nvPr>
        </p:nvSpPr>
        <p:spPr/>
        <p:txBody>
          <a:bodyPr/>
          <a:lstStyle/>
          <a:p>
            <a:r>
              <a:t>Footer</a:t>
            </a:r>
          </a:p>
        </p:txBody>
      </p:sp>
      <p:sp>
        <p:nvSpPr>
          <p:cNvPr id="5" name="PlaceHolder 4"/>
          <p:cNvSpPr>
            <a:spLocks noGrp="1"/>
          </p:cNvSpPr>
          <p:nvPr>
            <p:ph type="sldNum" idx="49"/>
          </p:nvPr>
        </p:nvSpPr>
        <p:spPr/>
        <p:txBody>
          <a:bodyPr/>
          <a:lstStyle/>
          <a:p>
            <a:fld id="{EE3FC823-21B4-4C5F-90D4-C7C578EB9096}" type="slidenum">
              <a:t>‹N°›</a:t>
            </a:fld>
            <a:endParaRPr/>
          </a:p>
        </p:txBody>
      </p:sp>
      <p:sp>
        <p:nvSpPr>
          <p:cNvPr id="6" name="PlaceHolder 5"/>
          <p:cNvSpPr>
            <a:spLocks noGrp="1"/>
          </p:cNvSpPr>
          <p:nvPr>
            <p:ph type="dt" idx="50"/>
          </p:nvPr>
        </p:nvSpPr>
        <p:spPr/>
        <p:txBody>
          <a:bodyPr/>
          <a:lstStyle/>
          <a:p>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Standard 11">
    <p:spTree>
      <p:nvGrpSpPr>
        <p:cNvPr id="1" name=""/>
        <p:cNvGrpSpPr/>
        <p:nvPr/>
      </p:nvGrpSpPr>
      <p:grpSpPr>
        <a:xfrm>
          <a:off x="0" y="0"/>
          <a:ext cx="0" cy="0"/>
          <a:chOff x="0" y="0"/>
          <a:chExt cx="0" cy="0"/>
        </a:xfrm>
      </p:grpSpPr>
      <p:sp>
        <p:nvSpPr>
          <p:cNvPr id="2" name="PlaceHolder 1"/>
          <p:cNvSpPr>
            <a:spLocks noGrp="1"/>
          </p:cNvSpPr>
          <p:nvPr>
            <p:ph type="ftr" idx="48"/>
          </p:nvPr>
        </p:nvSpPr>
        <p:spPr/>
        <p:txBody>
          <a:bodyPr/>
          <a:lstStyle/>
          <a:p>
            <a:r>
              <a:t>Footer</a:t>
            </a:r>
          </a:p>
        </p:txBody>
      </p:sp>
      <p:sp>
        <p:nvSpPr>
          <p:cNvPr id="3" name="PlaceHolder 2"/>
          <p:cNvSpPr>
            <a:spLocks noGrp="1"/>
          </p:cNvSpPr>
          <p:nvPr>
            <p:ph type="sldNum" idx="49"/>
          </p:nvPr>
        </p:nvSpPr>
        <p:spPr/>
        <p:txBody>
          <a:bodyPr/>
          <a:lstStyle/>
          <a:p>
            <a:fld id="{8CBC7D4F-AA46-43EB-88F9-D7CE4AC9C57A}" type="slidenum">
              <a:t>‹N°›</a:t>
            </a:fld>
            <a:endParaRPr/>
          </a:p>
        </p:txBody>
      </p:sp>
      <p:sp>
        <p:nvSpPr>
          <p:cNvPr id="4" name="PlaceHolder 3"/>
          <p:cNvSpPr>
            <a:spLocks noGrp="1"/>
          </p:cNvSpPr>
          <p:nvPr>
            <p:ph type="dt" idx="50"/>
          </p:nvPr>
        </p:nvSpPr>
        <p:spPr/>
        <p:txBody>
          <a:bodyPr/>
          <a:lstStyle/>
          <a:p>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Standard 11">
    <p:spTree>
      <p:nvGrpSpPr>
        <p:cNvPr id="1" name=""/>
        <p:cNvGrpSpPr/>
        <p:nvPr/>
      </p:nvGrpSpPr>
      <p:grpSpPr>
        <a:xfrm>
          <a:off x="0" y="0"/>
          <a:ext cx="0" cy="0"/>
          <a:chOff x="0" y="0"/>
          <a:chExt cx="0" cy="0"/>
        </a:xfrm>
      </p:grpSpPr>
      <p:sp>
        <p:nvSpPr>
          <p:cNvPr id="2" name="PlaceHolder 1"/>
          <p:cNvSpPr>
            <a:spLocks noGrp="1"/>
          </p:cNvSpPr>
          <p:nvPr>
            <p:ph type="ftr" idx="48"/>
          </p:nvPr>
        </p:nvSpPr>
        <p:spPr/>
        <p:txBody>
          <a:bodyPr/>
          <a:lstStyle/>
          <a:p>
            <a:r>
              <a:t>Footer</a:t>
            </a:r>
          </a:p>
        </p:txBody>
      </p:sp>
      <p:sp>
        <p:nvSpPr>
          <p:cNvPr id="3" name="PlaceHolder 2"/>
          <p:cNvSpPr>
            <a:spLocks noGrp="1"/>
          </p:cNvSpPr>
          <p:nvPr>
            <p:ph type="sldNum" idx="49"/>
          </p:nvPr>
        </p:nvSpPr>
        <p:spPr/>
        <p:txBody>
          <a:bodyPr/>
          <a:lstStyle/>
          <a:p>
            <a:fld id="{CE87A611-23D0-417A-BED5-314764D74E8D}" type="slidenum">
              <a:t>‹N°›</a:t>
            </a:fld>
            <a:endParaRPr/>
          </a:p>
        </p:txBody>
      </p:sp>
      <p:sp>
        <p:nvSpPr>
          <p:cNvPr id="4" name="PlaceHolder 3"/>
          <p:cNvSpPr>
            <a:spLocks noGrp="1"/>
          </p:cNvSpPr>
          <p:nvPr>
            <p:ph type="dt" idx="50"/>
          </p:nvPr>
        </p:nvSpPr>
        <p:spPr/>
        <p:txBody>
          <a:bodyPr/>
          <a:lstStyle/>
          <a:p>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Standard 11">
    <p:spTree>
      <p:nvGrpSpPr>
        <p:cNvPr id="1" name=""/>
        <p:cNvGrpSpPr/>
        <p:nvPr/>
      </p:nvGrpSpPr>
      <p:grpSpPr>
        <a:xfrm>
          <a:off x="0" y="0"/>
          <a:ext cx="0" cy="0"/>
          <a:chOff x="0" y="0"/>
          <a:chExt cx="0" cy="0"/>
        </a:xfrm>
      </p:grpSpPr>
      <p:sp>
        <p:nvSpPr>
          <p:cNvPr id="2" name="PlaceHolder 1"/>
          <p:cNvSpPr>
            <a:spLocks noGrp="1"/>
          </p:cNvSpPr>
          <p:nvPr>
            <p:ph type="ftr" idx="48"/>
          </p:nvPr>
        </p:nvSpPr>
        <p:spPr/>
        <p:txBody>
          <a:bodyPr/>
          <a:lstStyle/>
          <a:p>
            <a:r>
              <a:t>Footer</a:t>
            </a:r>
          </a:p>
        </p:txBody>
      </p:sp>
      <p:sp>
        <p:nvSpPr>
          <p:cNvPr id="3" name="PlaceHolder 2"/>
          <p:cNvSpPr>
            <a:spLocks noGrp="1"/>
          </p:cNvSpPr>
          <p:nvPr>
            <p:ph type="sldNum" idx="49"/>
          </p:nvPr>
        </p:nvSpPr>
        <p:spPr/>
        <p:txBody>
          <a:bodyPr/>
          <a:lstStyle/>
          <a:p>
            <a:fld id="{7091A66B-7CA1-4B4D-854B-5965BD8B1501}" type="slidenum">
              <a:t>‹N°›</a:t>
            </a:fld>
            <a:endParaRPr/>
          </a:p>
        </p:txBody>
      </p:sp>
      <p:sp>
        <p:nvSpPr>
          <p:cNvPr id="4" name="PlaceHolder 3"/>
          <p:cNvSpPr>
            <a:spLocks noGrp="1"/>
          </p:cNvSpPr>
          <p:nvPr>
            <p:ph type="dt" idx="50"/>
          </p:nvPr>
        </p:nvSpPr>
        <p:spPr/>
        <p:txBody>
          <a:bodyPr/>
          <a:lstStyle/>
          <a:p>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Standard 12">
    <p:spTree>
      <p:nvGrpSpPr>
        <p:cNvPr id="1" name=""/>
        <p:cNvGrpSpPr/>
        <p:nvPr/>
      </p:nvGrpSpPr>
      <p:grpSpPr>
        <a:xfrm>
          <a:off x="0" y="0"/>
          <a:ext cx="0" cy="0"/>
          <a:chOff x="0" y="0"/>
          <a:chExt cx="0" cy="0"/>
        </a:xfrm>
      </p:grpSpPr>
      <p:sp>
        <p:nvSpPr>
          <p:cNvPr id="2" name="PlaceHolder 1"/>
          <p:cNvSpPr>
            <a:spLocks noGrp="1"/>
          </p:cNvSpPr>
          <p:nvPr>
            <p:ph type="ftr" idx="51"/>
          </p:nvPr>
        </p:nvSpPr>
        <p:spPr/>
        <p:txBody>
          <a:bodyPr/>
          <a:lstStyle/>
          <a:p>
            <a:r>
              <a:t>Footer</a:t>
            </a:r>
          </a:p>
        </p:txBody>
      </p:sp>
      <p:sp>
        <p:nvSpPr>
          <p:cNvPr id="3" name="PlaceHolder 2"/>
          <p:cNvSpPr>
            <a:spLocks noGrp="1"/>
          </p:cNvSpPr>
          <p:nvPr>
            <p:ph type="sldNum" idx="52"/>
          </p:nvPr>
        </p:nvSpPr>
        <p:spPr/>
        <p:txBody>
          <a:bodyPr/>
          <a:lstStyle/>
          <a:p>
            <a:fld id="{D23E4412-7E2A-4DEE-9AAA-D4C79970A440}" type="slidenum">
              <a:t>‹N°›</a:t>
            </a:fld>
            <a:endParaRPr/>
          </a:p>
        </p:txBody>
      </p:sp>
      <p:sp>
        <p:nvSpPr>
          <p:cNvPr id="4" name="PlaceHolder 3"/>
          <p:cNvSpPr>
            <a:spLocks noGrp="1"/>
          </p:cNvSpPr>
          <p:nvPr>
            <p:ph type="dt" idx="53"/>
          </p:nvPr>
        </p:nvSpPr>
        <p:spPr/>
        <p:txBody>
          <a:bodyPr/>
          <a:lstStyle/>
          <a:p>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x" preserve="1">
  <p:cSld name="Standard 13">
    <p:spTree>
      <p:nvGrpSpPr>
        <p:cNvPr id="1" name=""/>
        <p:cNvGrpSpPr/>
        <p:nvPr/>
      </p:nvGrpSpPr>
      <p:grpSpPr>
        <a:xfrm>
          <a:off x="0" y="0"/>
          <a:ext cx="0" cy="0"/>
          <a:chOff x="0" y="0"/>
          <a:chExt cx="0" cy="0"/>
        </a:xfrm>
      </p:grpSpPr>
      <p:sp>
        <p:nvSpPr>
          <p:cNvPr id="121"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122" name="PlaceHolder 2"/>
          <p:cNvSpPr>
            <a:spLocks noGrp="1"/>
          </p:cNvSpPr>
          <p:nvPr>
            <p:ph/>
          </p:nvPr>
        </p:nvSpPr>
        <p:spPr>
          <a:xfrm>
            <a:off x="838080" y="1825560"/>
            <a:ext cx="1051236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4" name="PlaceHolder 3"/>
          <p:cNvSpPr>
            <a:spLocks noGrp="1"/>
          </p:cNvSpPr>
          <p:nvPr>
            <p:ph type="ftr" idx="54"/>
          </p:nvPr>
        </p:nvSpPr>
        <p:spPr/>
        <p:txBody>
          <a:bodyPr/>
          <a:lstStyle/>
          <a:p>
            <a:r>
              <a:t>Footer</a:t>
            </a:r>
          </a:p>
        </p:txBody>
      </p:sp>
      <p:sp>
        <p:nvSpPr>
          <p:cNvPr id="5" name="PlaceHolder 4"/>
          <p:cNvSpPr>
            <a:spLocks noGrp="1"/>
          </p:cNvSpPr>
          <p:nvPr>
            <p:ph type="sldNum" idx="55"/>
          </p:nvPr>
        </p:nvSpPr>
        <p:spPr/>
        <p:txBody>
          <a:bodyPr/>
          <a:lstStyle/>
          <a:p>
            <a:fld id="{E1745483-A6CF-40FA-825B-FB56C334E605}" type="slidenum">
              <a:t>‹N°›</a:t>
            </a:fld>
            <a:endParaRPr/>
          </a:p>
        </p:txBody>
      </p:sp>
      <p:sp>
        <p:nvSpPr>
          <p:cNvPr id="6" name="PlaceHolder 5"/>
          <p:cNvSpPr>
            <a:spLocks noGrp="1"/>
          </p:cNvSpPr>
          <p:nvPr>
            <p:ph type="dt" idx="56"/>
          </p:nvPr>
        </p:nvSpPr>
        <p:spPr/>
        <p:txBody>
          <a:bodyPr/>
          <a:lstStyle/>
          <a:p>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Standard 14">
    <p:spTree>
      <p:nvGrpSpPr>
        <p:cNvPr id="1" name=""/>
        <p:cNvGrpSpPr/>
        <p:nvPr/>
      </p:nvGrpSpPr>
      <p:grpSpPr>
        <a:xfrm>
          <a:off x="0" y="0"/>
          <a:ext cx="0" cy="0"/>
          <a:chOff x="0" y="0"/>
          <a:chExt cx="0" cy="0"/>
        </a:xfrm>
      </p:grpSpPr>
      <p:sp>
        <p:nvSpPr>
          <p:cNvPr id="127"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128" name="PlaceHolder 2"/>
          <p:cNvSpPr>
            <a:spLocks noGrp="1"/>
          </p:cNvSpPr>
          <p:nvPr>
            <p:ph type="subTitle"/>
          </p:nvPr>
        </p:nvSpPr>
        <p:spPr>
          <a:xfrm>
            <a:off x="838080" y="1825560"/>
            <a:ext cx="10512360" cy="434808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4" name="PlaceHolder 3"/>
          <p:cNvSpPr>
            <a:spLocks noGrp="1"/>
          </p:cNvSpPr>
          <p:nvPr>
            <p:ph type="ftr" idx="57"/>
          </p:nvPr>
        </p:nvSpPr>
        <p:spPr/>
        <p:txBody>
          <a:bodyPr/>
          <a:lstStyle/>
          <a:p>
            <a:r>
              <a:t>Footer</a:t>
            </a:r>
          </a:p>
        </p:txBody>
      </p:sp>
      <p:sp>
        <p:nvSpPr>
          <p:cNvPr id="5" name="PlaceHolder 4"/>
          <p:cNvSpPr>
            <a:spLocks noGrp="1"/>
          </p:cNvSpPr>
          <p:nvPr>
            <p:ph type="sldNum" idx="58"/>
          </p:nvPr>
        </p:nvSpPr>
        <p:spPr/>
        <p:txBody>
          <a:bodyPr/>
          <a:lstStyle/>
          <a:p>
            <a:fld id="{CB2FA2A8-3993-4783-88CB-FEF65C9C968E}" type="slidenum">
              <a:t>‹N°›</a:t>
            </a:fld>
            <a:endParaRPr/>
          </a:p>
        </p:txBody>
      </p:sp>
      <p:sp>
        <p:nvSpPr>
          <p:cNvPr id="6" name="PlaceHolder 5"/>
          <p:cNvSpPr>
            <a:spLocks noGrp="1"/>
          </p:cNvSpPr>
          <p:nvPr>
            <p:ph type="dt" idx="59"/>
          </p:nvPr>
        </p:nvSpPr>
        <p:spPr/>
        <p:txBody>
          <a:bodyPr/>
          <a:lstStyle/>
          <a:p>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Standard 15">
    <p:spTree>
      <p:nvGrpSpPr>
        <p:cNvPr id="1" name=""/>
        <p:cNvGrpSpPr/>
        <p:nvPr/>
      </p:nvGrpSpPr>
      <p:grpSpPr>
        <a:xfrm>
          <a:off x="0" y="0"/>
          <a:ext cx="0" cy="0"/>
          <a:chOff x="0" y="0"/>
          <a:chExt cx="0" cy="0"/>
        </a:xfrm>
      </p:grpSpPr>
      <p:sp>
        <p:nvSpPr>
          <p:cNvPr id="2" name="PlaceHolder 1"/>
          <p:cNvSpPr>
            <a:spLocks noGrp="1"/>
          </p:cNvSpPr>
          <p:nvPr>
            <p:ph type="ftr" idx="60"/>
          </p:nvPr>
        </p:nvSpPr>
        <p:spPr/>
        <p:txBody>
          <a:bodyPr/>
          <a:lstStyle/>
          <a:p>
            <a:r>
              <a:t>Footer</a:t>
            </a:r>
          </a:p>
        </p:txBody>
      </p:sp>
      <p:sp>
        <p:nvSpPr>
          <p:cNvPr id="3" name="PlaceHolder 2"/>
          <p:cNvSpPr>
            <a:spLocks noGrp="1"/>
          </p:cNvSpPr>
          <p:nvPr>
            <p:ph type="sldNum" idx="61"/>
          </p:nvPr>
        </p:nvSpPr>
        <p:spPr/>
        <p:txBody>
          <a:bodyPr/>
          <a:lstStyle/>
          <a:p>
            <a:fld id="{4FAF411D-6357-4036-A786-38614E93F21E}" type="slidenum">
              <a:t>‹N°›</a:t>
            </a:fld>
            <a:endParaRPr/>
          </a:p>
        </p:txBody>
      </p:sp>
      <p:sp>
        <p:nvSpPr>
          <p:cNvPr id="4" name="PlaceHolder 3"/>
          <p:cNvSpPr>
            <a:spLocks noGrp="1"/>
          </p:cNvSpPr>
          <p:nvPr>
            <p:ph type="dt" idx="62"/>
          </p:nvPr>
        </p:nvSpPr>
        <p:spPr/>
        <p:txBody>
          <a:bodyPr/>
          <a:lstStyle/>
          <a:p>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Standard 16">
    <p:spTree>
      <p:nvGrpSpPr>
        <p:cNvPr id="1" name=""/>
        <p:cNvGrpSpPr/>
        <p:nvPr/>
      </p:nvGrpSpPr>
      <p:grpSpPr>
        <a:xfrm>
          <a:off x="0" y="0"/>
          <a:ext cx="0" cy="0"/>
          <a:chOff x="0" y="0"/>
          <a:chExt cx="0" cy="0"/>
        </a:xfrm>
      </p:grpSpPr>
      <p:sp>
        <p:nvSpPr>
          <p:cNvPr id="2" name="PlaceHolder 1"/>
          <p:cNvSpPr>
            <a:spLocks noGrp="1"/>
          </p:cNvSpPr>
          <p:nvPr>
            <p:ph type="ftr" idx="63"/>
          </p:nvPr>
        </p:nvSpPr>
        <p:spPr/>
        <p:txBody>
          <a:bodyPr/>
          <a:lstStyle/>
          <a:p>
            <a:r>
              <a:t>Footer</a:t>
            </a:r>
          </a:p>
        </p:txBody>
      </p:sp>
      <p:sp>
        <p:nvSpPr>
          <p:cNvPr id="3" name="PlaceHolder 2"/>
          <p:cNvSpPr>
            <a:spLocks noGrp="1"/>
          </p:cNvSpPr>
          <p:nvPr>
            <p:ph type="sldNum" idx="64"/>
          </p:nvPr>
        </p:nvSpPr>
        <p:spPr/>
        <p:txBody>
          <a:bodyPr/>
          <a:lstStyle/>
          <a:p>
            <a:fld id="{D7D48F03-8212-43C0-912E-74FD04722D6C}" type="slidenum">
              <a:t>‹N°›</a:t>
            </a:fld>
            <a:endParaRPr/>
          </a:p>
        </p:txBody>
      </p:sp>
      <p:sp>
        <p:nvSpPr>
          <p:cNvPr id="4" name="PlaceHolder 3"/>
          <p:cNvSpPr>
            <a:spLocks noGrp="1"/>
          </p:cNvSpPr>
          <p:nvPr>
            <p:ph type="dt" idx="65"/>
          </p:nvPr>
        </p:nvSpPr>
        <p:spPr/>
        <p:txBody>
          <a:body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PlaceHolder 1"/>
          <p:cNvSpPr>
            <a:spLocks noGrp="1"/>
          </p:cNvSpPr>
          <p:nvPr>
            <p:ph type="ftr" idx="4"/>
          </p:nvPr>
        </p:nvSpPr>
        <p:spPr/>
        <p:txBody>
          <a:bodyPr/>
          <a:lstStyle/>
          <a:p>
            <a:r>
              <a:t>Footer</a:t>
            </a:r>
          </a:p>
        </p:txBody>
      </p:sp>
      <p:sp>
        <p:nvSpPr>
          <p:cNvPr id="3" name="PlaceHolder 2"/>
          <p:cNvSpPr>
            <a:spLocks noGrp="1"/>
          </p:cNvSpPr>
          <p:nvPr>
            <p:ph type="sldNum" idx="5"/>
          </p:nvPr>
        </p:nvSpPr>
        <p:spPr/>
        <p:txBody>
          <a:bodyPr/>
          <a:lstStyle/>
          <a:p>
            <a:fld id="{2FCC8E69-A181-46F4-A2BD-7D4FA42D3487}" type="slidenum">
              <a:t>‹N°›</a:t>
            </a:fld>
            <a:endParaRPr/>
          </a:p>
        </p:txBody>
      </p:sp>
      <p:sp>
        <p:nvSpPr>
          <p:cNvPr id="4" name="PlaceHolder 3"/>
          <p:cNvSpPr>
            <a:spLocks noGrp="1"/>
          </p:cNvSpPr>
          <p:nvPr>
            <p:ph type="dt" idx="6"/>
          </p:nvPr>
        </p:nvSpPr>
        <p:spPr/>
        <p:txBody>
          <a:bodyPr/>
          <a:lstStyle/>
          <a:p>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vertTx" preserve="1">
  <p:cSld name="Standard 17">
    <p:spTree>
      <p:nvGrpSpPr>
        <p:cNvPr id="1" name=""/>
        <p:cNvGrpSpPr/>
        <p:nvPr/>
      </p:nvGrpSpPr>
      <p:grpSpPr>
        <a:xfrm>
          <a:off x="0" y="0"/>
          <a:ext cx="0" cy="0"/>
          <a:chOff x="0" y="0"/>
          <a:chExt cx="0" cy="0"/>
        </a:xfrm>
      </p:grpSpPr>
      <p:sp>
        <p:nvSpPr>
          <p:cNvPr id="2" name="PlaceHolder 1"/>
          <p:cNvSpPr>
            <a:spLocks noGrp="1"/>
          </p:cNvSpPr>
          <p:nvPr>
            <p:ph type="ftr" idx="66"/>
          </p:nvPr>
        </p:nvSpPr>
        <p:spPr/>
        <p:txBody>
          <a:bodyPr/>
          <a:lstStyle/>
          <a:p>
            <a:r>
              <a:t>Footer</a:t>
            </a:r>
          </a:p>
        </p:txBody>
      </p:sp>
      <p:sp>
        <p:nvSpPr>
          <p:cNvPr id="3" name="PlaceHolder 2"/>
          <p:cNvSpPr>
            <a:spLocks noGrp="1"/>
          </p:cNvSpPr>
          <p:nvPr>
            <p:ph type="sldNum" idx="67"/>
          </p:nvPr>
        </p:nvSpPr>
        <p:spPr/>
        <p:txBody>
          <a:bodyPr/>
          <a:lstStyle/>
          <a:p>
            <a:fld id="{BCE4FF4D-934A-4792-A3C4-A02D52D774D3}" type="slidenum">
              <a:t>‹N°›</a:t>
            </a:fld>
            <a:endParaRPr/>
          </a:p>
        </p:txBody>
      </p:sp>
      <p:sp>
        <p:nvSpPr>
          <p:cNvPr id="4" name="PlaceHolder 3"/>
          <p:cNvSpPr>
            <a:spLocks noGrp="1"/>
          </p:cNvSpPr>
          <p:nvPr>
            <p:ph type="dt" idx="68"/>
          </p:nvPr>
        </p:nvSpPr>
        <p:spPr/>
        <p:txBody>
          <a:bodyPr/>
          <a:lstStyle/>
          <a:p>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itleAndTx" preserve="1">
  <p:cSld name="Standard 18">
    <p:spTree>
      <p:nvGrpSpPr>
        <p:cNvPr id="1" name=""/>
        <p:cNvGrpSpPr/>
        <p:nvPr/>
      </p:nvGrpSpPr>
      <p:grpSpPr>
        <a:xfrm>
          <a:off x="0" y="0"/>
          <a:ext cx="0" cy="0"/>
          <a:chOff x="0" y="0"/>
          <a:chExt cx="0" cy="0"/>
        </a:xfrm>
      </p:grpSpPr>
      <p:sp>
        <p:nvSpPr>
          <p:cNvPr id="2" name="PlaceHolder 1"/>
          <p:cNvSpPr>
            <a:spLocks noGrp="1"/>
          </p:cNvSpPr>
          <p:nvPr>
            <p:ph type="ftr" idx="69"/>
          </p:nvPr>
        </p:nvSpPr>
        <p:spPr/>
        <p:txBody>
          <a:bodyPr/>
          <a:lstStyle/>
          <a:p>
            <a:r>
              <a:t>Footer</a:t>
            </a:r>
          </a:p>
        </p:txBody>
      </p:sp>
      <p:sp>
        <p:nvSpPr>
          <p:cNvPr id="3" name="PlaceHolder 2"/>
          <p:cNvSpPr>
            <a:spLocks noGrp="1"/>
          </p:cNvSpPr>
          <p:nvPr>
            <p:ph type="sldNum" idx="70"/>
          </p:nvPr>
        </p:nvSpPr>
        <p:spPr/>
        <p:txBody>
          <a:bodyPr/>
          <a:lstStyle/>
          <a:p>
            <a:fld id="{DB2D144F-62BE-4189-94B1-C8E76BC5286D}" type="slidenum">
              <a:t>‹N°›</a:t>
            </a:fld>
            <a:endParaRPr/>
          </a:p>
        </p:txBody>
      </p:sp>
      <p:sp>
        <p:nvSpPr>
          <p:cNvPr id="4" name="PlaceHolder 3"/>
          <p:cNvSpPr>
            <a:spLocks noGrp="1"/>
          </p:cNvSpPr>
          <p:nvPr>
            <p:ph type="dt" idx="71"/>
          </p:nvPr>
        </p:nvSpPr>
        <p:spPr/>
        <p:txBody>
          <a:bodyPr/>
          <a:lstStyle/>
          <a:p>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Standard 19">
    <p:spTree>
      <p:nvGrpSpPr>
        <p:cNvPr id="1" name=""/>
        <p:cNvGrpSpPr/>
        <p:nvPr/>
      </p:nvGrpSpPr>
      <p:grpSpPr>
        <a:xfrm>
          <a:off x="0" y="0"/>
          <a:ext cx="0" cy="0"/>
          <a:chOff x="0" y="0"/>
          <a:chExt cx="0" cy="0"/>
        </a:xfrm>
      </p:grpSpPr>
      <p:sp>
        <p:nvSpPr>
          <p:cNvPr id="2" name="PlaceHolder 1"/>
          <p:cNvSpPr>
            <a:spLocks noGrp="1"/>
          </p:cNvSpPr>
          <p:nvPr>
            <p:ph type="ftr" idx="72"/>
          </p:nvPr>
        </p:nvSpPr>
        <p:spPr/>
        <p:txBody>
          <a:bodyPr/>
          <a:lstStyle/>
          <a:p>
            <a:r>
              <a:t>Footer</a:t>
            </a:r>
          </a:p>
        </p:txBody>
      </p:sp>
      <p:sp>
        <p:nvSpPr>
          <p:cNvPr id="3" name="PlaceHolder 2"/>
          <p:cNvSpPr>
            <a:spLocks noGrp="1"/>
          </p:cNvSpPr>
          <p:nvPr>
            <p:ph type="sldNum" idx="73"/>
          </p:nvPr>
        </p:nvSpPr>
        <p:spPr/>
        <p:txBody>
          <a:bodyPr/>
          <a:lstStyle/>
          <a:p>
            <a:fld id="{40EEF070-B25A-4DDD-B03C-D9839DB1BBC8}" type="slidenum">
              <a:t>‹N°›</a:t>
            </a:fld>
            <a:endParaRPr/>
          </a:p>
        </p:txBody>
      </p:sp>
      <p:sp>
        <p:nvSpPr>
          <p:cNvPr id="4" name="PlaceHolder 3"/>
          <p:cNvSpPr>
            <a:spLocks noGrp="1"/>
          </p:cNvSpPr>
          <p:nvPr>
            <p:ph type="dt" idx="74"/>
          </p:nvPr>
        </p:nvSpPr>
        <p:spPr/>
        <p:txBody>
          <a:bodyPr/>
          <a:lstStyle/>
          <a:p>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Standard 20">
    <p:spTree>
      <p:nvGrpSpPr>
        <p:cNvPr id="1" name=""/>
        <p:cNvGrpSpPr/>
        <p:nvPr/>
      </p:nvGrpSpPr>
      <p:grpSpPr>
        <a:xfrm>
          <a:off x="0" y="0"/>
          <a:ext cx="0" cy="0"/>
          <a:chOff x="0" y="0"/>
          <a:chExt cx="0" cy="0"/>
        </a:xfrm>
      </p:grpSpPr>
      <p:sp>
        <p:nvSpPr>
          <p:cNvPr id="148"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149" name="PlaceHolder 2"/>
          <p:cNvSpPr>
            <a:spLocks noGrp="1"/>
          </p:cNvSpPr>
          <p:nvPr>
            <p:ph type="subTitle"/>
          </p:nvPr>
        </p:nvSpPr>
        <p:spPr>
          <a:xfrm>
            <a:off x="838080" y="1825560"/>
            <a:ext cx="10512360" cy="434808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4" name="PlaceHolder 3"/>
          <p:cNvSpPr>
            <a:spLocks noGrp="1"/>
          </p:cNvSpPr>
          <p:nvPr>
            <p:ph type="ftr" idx="75"/>
          </p:nvPr>
        </p:nvSpPr>
        <p:spPr/>
        <p:txBody>
          <a:bodyPr/>
          <a:lstStyle/>
          <a:p>
            <a:r>
              <a:t>Footer</a:t>
            </a:r>
          </a:p>
        </p:txBody>
      </p:sp>
      <p:sp>
        <p:nvSpPr>
          <p:cNvPr id="5" name="PlaceHolder 4"/>
          <p:cNvSpPr>
            <a:spLocks noGrp="1"/>
          </p:cNvSpPr>
          <p:nvPr>
            <p:ph type="sldNum" idx="76"/>
          </p:nvPr>
        </p:nvSpPr>
        <p:spPr/>
        <p:txBody>
          <a:bodyPr/>
          <a:lstStyle/>
          <a:p>
            <a:fld id="{805D2DB0-B0CB-4B78-BE50-A19D62EB1FB5}" type="slidenum">
              <a:t>‹N°›</a:t>
            </a:fld>
            <a:endParaRPr/>
          </a:p>
        </p:txBody>
      </p:sp>
      <p:sp>
        <p:nvSpPr>
          <p:cNvPr id="6" name="PlaceHolder 5"/>
          <p:cNvSpPr>
            <a:spLocks noGrp="1"/>
          </p:cNvSpPr>
          <p:nvPr>
            <p:ph type="dt" idx="77"/>
          </p:nvPr>
        </p:nvSpPr>
        <p:spPr/>
        <p:txBody>
          <a:bodyPr/>
          <a:lstStyle/>
          <a:p>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x" preserve="1">
  <p:cSld name="Standard 21">
    <p:spTree>
      <p:nvGrpSpPr>
        <p:cNvPr id="1" name=""/>
        <p:cNvGrpSpPr/>
        <p:nvPr/>
      </p:nvGrpSpPr>
      <p:grpSpPr>
        <a:xfrm>
          <a:off x="0" y="0"/>
          <a:ext cx="0" cy="0"/>
          <a:chOff x="0" y="0"/>
          <a:chExt cx="0" cy="0"/>
        </a:xfrm>
      </p:grpSpPr>
      <p:sp>
        <p:nvSpPr>
          <p:cNvPr id="155"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156" name="PlaceHolder 2"/>
          <p:cNvSpPr>
            <a:spLocks noGrp="1"/>
          </p:cNvSpPr>
          <p:nvPr>
            <p:ph/>
          </p:nvPr>
        </p:nvSpPr>
        <p:spPr>
          <a:xfrm>
            <a:off x="838080" y="1825560"/>
            <a:ext cx="1051236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4" name="PlaceHolder 3"/>
          <p:cNvSpPr>
            <a:spLocks noGrp="1"/>
          </p:cNvSpPr>
          <p:nvPr>
            <p:ph type="ftr" idx="78"/>
          </p:nvPr>
        </p:nvSpPr>
        <p:spPr/>
        <p:txBody>
          <a:bodyPr/>
          <a:lstStyle/>
          <a:p>
            <a:r>
              <a:t>Footer</a:t>
            </a:r>
          </a:p>
        </p:txBody>
      </p:sp>
      <p:sp>
        <p:nvSpPr>
          <p:cNvPr id="5" name="PlaceHolder 4"/>
          <p:cNvSpPr>
            <a:spLocks noGrp="1"/>
          </p:cNvSpPr>
          <p:nvPr>
            <p:ph type="sldNum" idx="79"/>
          </p:nvPr>
        </p:nvSpPr>
        <p:spPr/>
        <p:txBody>
          <a:bodyPr/>
          <a:lstStyle/>
          <a:p>
            <a:fld id="{D8D9108F-FE95-4E0C-B149-AC1223B2615A}" type="slidenum">
              <a:t>‹N°›</a:t>
            </a:fld>
            <a:endParaRPr/>
          </a:p>
        </p:txBody>
      </p:sp>
      <p:sp>
        <p:nvSpPr>
          <p:cNvPr id="6" name="PlaceHolder 5"/>
          <p:cNvSpPr>
            <a:spLocks noGrp="1"/>
          </p:cNvSpPr>
          <p:nvPr>
            <p:ph type="dt" idx="80"/>
          </p:nvPr>
        </p:nvSpPr>
        <p:spPr/>
        <p:txBody>
          <a:bodyPr/>
          <a:lstStyle/>
          <a:p>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Standard 22">
    <p:spTree>
      <p:nvGrpSpPr>
        <p:cNvPr id="1" name=""/>
        <p:cNvGrpSpPr/>
        <p:nvPr/>
      </p:nvGrpSpPr>
      <p:grpSpPr>
        <a:xfrm>
          <a:off x="0" y="0"/>
          <a:ext cx="0" cy="0"/>
          <a:chOff x="0" y="0"/>
          <a:chExt cx="0" cy="0"/>
        </a:xfrm>
      </p:grpSpPr>
      <p:sp>
        <p:nvSpPr>
          <p:cNvPr id="161"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162" name="PlaceHolder 2"/>
          <p:cNvSpPr>
            <a:spLocks noGrp="1"/>
          </p:cNvSpPr>
          <p:nvPr>
            <p:ph type="subTitle"/>
          </p:nvPr>
        </p:nvSpPr>
        <p:spPr>
          <a:xfrm>
            <a:off x="838080" y="1825560"/>
            <a:ext cx="10512360" cy="434808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4" name="PlaceHolder 3"/>
          <p:cNvSpPr>
            <a:spLocks noGrp="1"/>
          </p:cNvSpPr>
          <p:nvPr>
            <p:ph type="ftr" idx="81"/>
          </p:nvPr>
        </p:nvSpPr>
        <p:spPr/>
        <p:txBody>
          <a:bodyPr/>
          <a:lstStyle/>
          <a:p>
            <a:r>
              <a:t>Footer</a:t>
            </a:r>
          </a:p>
        </p:txBody>
      </p:sp>
      <p:sp>
        <p:nvSpPr>
          <p:cNvPr id="5" name="PlaceHolder 4"/>
          <p:cNvSpPr>
            <a:spLocks noGrp="1"/>
          </p:cNvSpPr>
          <p:nvPr>
            <p:ph type="sldNum" idx="82"/>
          </p:nvPr>
        </p:nvSpPr>
        <p:spPr/>
        <p:txBody>
          <a:bodyPr/>
          <a:lstStyle/>
          <a:p>
            <a:fld id="{43F092A5-16CF-44EE-8E71-02F28CC587A5}" type="slidenum">
              <a:t>‹N°›</a:t>
            </a:fld>
            <a:endParaRPr/>
          </a:p>
        </p:txBody>
      </p:sp>
      <p:sp>
        <p:nvSpPr>
          <p:cNvPr id="6" name="PlaceHolder 5"/>
          <p:cNvSpPr>
            <a:spLocks noGrp="1"/>
          </p:cNvSpPr>
          <p:nvPr>
            <p:ph type="dt" idx="83"/>
          </p:nvPr>
        </p:nvSpPr>
        <p:spPr/>
        <p:txBody>
          <a:bodyPr/>
          <a:lstStyle/>
          <a:p>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Standard 23">
    <p:spTree>
      <p:nvGrpSpPr>
        <p:cNvPr id="1" name=""/>
        <p:cNvGrpSpPr/>
        <p:nvPr/>
      </p:nvGrpSpPr>
      <p:grpSpPr>
        <a:xfrm>
          <a:off x="0" y="0"/>
          <a:ext cx="0" cy="0"/>
          <a:chOff x="0" y="0"/>
          <a:chExt cx="0" cy="0"/>
        </a:xfrm>
      </p:grpSpPr>
      <p:sp>
        <p:nvSpPr>
          <p:cNvPr id="2" name="PlaceHolder 1"/>
          <p:cNvSpPr>
            <a:spLocks noGrp="1"/>
          </p:cNvSpPr>
          <p:nvPr>
            <p:ph type="ftr" idx="84"/>
          </p:nvPr>
        </p:nvSpPr>
        <p:spPr/>
        <p:txBody>
          <a:bodyPr/>
          <a:lstStyle/>
          <a:p>
            <a:r>
              <a:t>Footer</a:t>
            </a:r>
          </a:p>
        </p:txBody>
      </p:sp>
      <p:sp>
        <p:nvSpPr>
          <p:cNvPr id="3" name="PlaceHolder 2"/>
          <p:cNvSpPr>
            <a:spLocks noGrp="1"/>
          </p:cNvSpPr>
          <p:nvPr>
            <p:ph type="sldNum" idx="85"/>
          </p:nvPr>
        </p:nvSpPr>
        <p:spPr/>
        <p:txBody>
          <a:bodyPr/>
          <a:lstStyle/>
          <a:p>
            <a:fld id="{79ADF136-C424-47B8-939B-D7307C84C24A}" type="slidenum">
              <a:t>‹N°›</a:t>
            </a:fld>
            <a:endParaRPr/>
          </a:p>
        </p:txBody>
      </p:sp>
      <p:sp>
        <p:nvSpPr>
          <p:cNvPr id="4" name="PlaceHolder 3"/>
          <p:cNvSpPr>
            <a:spLocks noGrp="1"/>
          </p:cNvSpPr>
          <p:nvPr>
            <p:ph type="dt" idx="86"/>
          </p:nvPr>
        </p:nvSpPr>
        <p:spPr/>
        <p:txBody>
          <a:bodyPr/>
          <a:lstStyle/>
          <a:p>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Standard 24">
    <p:spTree>
      <p:nvGrpSpPr>
        <p:cNvPr id="1" name=""/>
        <p:cNvGrpSpPr/>
        <p:nvPr/>
      </p:nvGrpSpPr>
      <p:grpSpPr>
        <a:xfrm>
          <a:off x="0" y="0"/>
          <a:ext cx="0" cy="0"/>
          <a:chOff x="0" y="0"/>
          <a:chExt cx="0" cy="0"/>
        </a:xfrm>
      </p:grpSpPr>
      <p:sp>
        <p:nvSpPr>
          <p:cNvPr id="2" name="PlaceHolder 1"/>
          <p:cNvSpPr>
            <a:spLocks noGrp="1"/>
          </p:cNvSpPr>
          <p:nvPr>
            <p:ph type="ftr" idx="87"/>
          </p:nvPr>
        </p:nvSpPr>
        <p:spPr/>
        <p:txBody>
          <a:bodyPr/>
          <a:lstStyle/>
          <a:p>
            <a:r>
              <a:t>Footer</a:t>
            </a:r>
          </a:p>
        </p:txBody>
      </p:sp>
      <p:sp>
        <p:nvSpPr>
          <p:cNvPr id="3" name="PlaceHolder 2"/>
          <p:cNvSpPr>
            <a:spLocks noGrp="1"/>
          </p:cNvSpPr>
          <p:nvPr>
            <p:ph type="sldNum" idx="88"/>
          </p:nvPr>
        </p:nvSpPr>
        <p:spPr/>
        <p:txBody>
          <a:bodyPr/>
          <a:lstStyle/>
          <a:p>
            <a:fld id="{4AC59FC0-173C-4A05-9F36-B91AEDB57088}" type="slidenum">
              <a:t>‹N°›</a:t>
            </a:fld>
            <a:endParaRPr/>
          </a:p>
        </p:txBody>
      </p:sp>
      <p:sp>
        <p:nvSpPr>
          <p:cNvPr id="4" name="PlaceHolder 3"/>
          <p:cNvSpPr>
            <a:spLocks noGrp="1"/>
          </p:cNvSpPr>
          <p:nvPr>
            <p:ph type="dt" idx="89"/>
          </p:nvPr>
        </p:nvSpPr>
        <p:spPr/>
        <p:txBody>
          <a:bodyPr/>
          <a:lstStyle/>
          <a:p>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Standard 25">
    <p:spTree>
      <p:nvGrpSpPr>
        <p:cNvPr id="1" name=""/>
        <p:cNvGrpSpPr/>
        <p:nvPr/>
      </p:nvGrpSpPr>
      <p:grpSpPr>
        <a:xfrm>
          <a:off x="0" y="0"/>
          <a:ext cx="0" cy="0"/>
          <a:chOff x="0" y="0"/>
          <a:chExt cx="0" cy="0"/>
        </a:xfrm>
      </p:grpSpPr>
      <p:sp>
        <p:nvSpPr>
          <p:cNvPr id="2" name="PlaceHolder 1"/>
          <p:cNvSpPr>
            <a:spLocks noGrp="1"/>
          </p:cNvSpPr>
          <p:nvPr>
            <p:ph type="ftr" idx="90"/>
          </p:nvPr>
        </p:nvSpPr>
        <p:spPr/>
        <p:txBody>
          <a:bodyPr/>
          <a:lstStyle/>
          <a:p>
            <a:r>
              <a:t>Footer</a:t>
            </a:r>
          </a:p>
        </p:txBody>
      </p:sp>
      <p:sp>
        <p:nvSpPr>
          <p:cNvPr id="3" name="PlaceHolder 2"/>
          <p:cNvSpPr>
            <a:spLocks noGrp="1"/>
          </p:cNvSpPr>
          <p:nvPr>
            <p:ph type="sldNum" idx="91"/>
          </p:nvPr>
        </p:nvSpPr>
        <p:spPr/>
        <p:txBody>
          <a:bodyPr/>
          <a:lstStyle/>
          <a:p>
            <a:fld id="{B9D054C5-F3F5-4BB7-9D4B-ACFFABF35CBD}" type="slidenum">
              <a:t>‹N°›</a:t>
            </a:fld>
            <a:endParaRPr/>
          </a:p>
        </p:txBody>
      </p:sp>
      <p:sp>
        <p:nvSpPr>
          <p:cNvPr id="4" name="PlaceHolder 3"/>
          <p:cNvSpPr>
            <a:spLocks noGrp="1"/>
          </p:cNvSpPr>
          <p:nvPr>
            <p:ph type="dt" idx="92"/>
          </p:nvPr>
        </p:nvSpPr>
        <p:spPr/>
        <p:txBody>
          <a:bodyPr/>
          <a:lstStyle/>
          <a:p>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Standard 26">
    <p:spTree>
      <p:nvGrpSpPr>
        <p:cNvPr id="1" name=""/>
        <p:cNvGrpSpPr/>
        <p:nvPr/>
      </p:nvGrpSpPr>
      <p:grpSpPr>
        <a:xfrm>
          <a:off x="0" y="0"/>
          <a:ext cx="0" cy="0"/>
          <a:chOff x="0" y="0"/>
          <a:chExt cx="0" cy="0"/>
        </a:xfrm>
      </p:grpSpPr>
      <p:sp>
        <p:nvSpPr>
          <p:cNvPr id="176"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177" name="PlaceHolder 2"/>
          <p:cNvSpPr>
            <a:spLocks noGrp="1"/>
          </p:cNvSpPr>
          <p:nvPr>
            <p:ph type="subTitle"/>
          </p:nvPr>
        </p:nvSpPr>
        <p:spPr>
          <a:xfrm>
            <a:off x="838080" y="1825560"/>
            <a:ext cx="10512360" cy="434808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4" name="PlaceHolder 3"/>
          <p:cNvSpPr>
            <a:spLocks noGrp="1"/>
          </p:cNvSpPr>
          <p:nvPr>
            <p:ph type="ftr" idx="93"/>
          </p:nvPr>
        </p:nvSpPr>
        <p:spPr/>
        <p:txBody>
          <a:bodyPr/>
          <a:lstStyle/>
          <a:p>
            <a:r>
              <a:t>Footer</a:t>
            </a:r>
          </a:p>
        </p:txBody>
      </p:sp>
      <p:sp>
        <p:nvSpPr>
          <p:cNvPr id="5" name="PlaceHolder 4"/>
          <p:cNvSpPr>
            <a:spLocks noGrp="1"/>
          </p:cNvSpPr>
          <p:nvPr>
            <p:ph type="sldNum" idx="94"/>
          </p:nvPr>
        </p:nvSpPr>
        <p:spPr/>
        <p:txBody>
          <a:bodyPr/>
          <a:lstStyle/>
          <a:p>
            <a:fld id="{E0014BCE-5BD8-4A34-B16F-C2F1280181CF}" type="slidenum">
              <a:t>‹N°›</a:t>
            </a:fld>
            <a:endParaRPr/>
          </a:p>
        </p:txBody>
      </p:sp>
      <p:sp>
        <p:nvSpPr>
          <p:cNvPr id="6" name="PlaceHolder 5"/>
          <p:cNvSpPr>
            <a:spLocks noGrp="1"/>
          </p:cNvSpPr>
          <p:nvPr>
            <p:ph type="dt" idx="95"/>
          </p:nvPr>
        </p:nvSpPr>
        <p:spPr/>
        <p:txBody>
          <a:body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PlaceHolder 1"/>
          <p:cNvSpPr>
            <a:spLocks noGrp="1"/>
          </p:cNvSpPr>
          <p:nvPr>
            <p:ph type="ftr" idx="7"/>
          </p:nvPr>
        </p:nvSpPr>
        <p:spPr/>
        <p:txBody>
          <a:bodyPr/>
          <a:lstStyle/>
          <a:p>
            <a:r>
              <a:t>Footer</a:t>
            </a:r>
          </a:p>
        </p:txBody>
      </p:sp>
      <p:sp>
        <p:nvSpPr>
          <p:cNvPr id="3" name="PlaceHolder 2"/>
          <p:cNvSpPr>
            <a:spLocks noGrp="1"/>
          </p:cNvSpPr>
          <p:nvPr>
            <p:ph type="sldNum" idx="8"/>
          </p:nvPr>
        </p:nvSpPr>
        <p:spPr/>
        <p:txBody>
          <a:bodyPr/>
          <a:lstStyle/>
          <a:p>
            <a:fld id="{9740BA89-FB11-4C3B-A55E-65FA7027387D}" type="slidenum">
              <a:t>‹N°›</a:t>
            </a:fld>
            <a:endParaRPr/>
          </a:p>
        </p:txBody>
      </p:sp>
      <p:sp>
        <p:nvSpPr>
          <p:cNvPr id="4" name="PlaceHolder 3"/>
          <p:cNvSpPr>
            <a:spLocks noGrp="1"/>
          </p:cNvSpPr>
          <p:nvPr>
            <p:ph type="dt" idx="9"/>
          </p:nvPr>
        </p:nvSpPr>
        <p:spPr/>
        <p:txBody>
          <a:bodyPr/>
          <a:lstStyle/>
          <a:p>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Standard 27">
    <p:spTree>
      <p:nvGrpSpPr>
        <p:cNvPr id="1" name=""/>
        <p:cNvGrpSpPr/>
        <p:nvPr/>
      </p:nvGrpSpPr>
      <p:grpSpPr>
        <a:xfrm>
          <a:off x="0" y="0"/>
          <a:ext cx="0" cy="0"/>
          <a:chOff x="0" y="0"/>
          <a:chExt cx="0" cy="0"/>
        </a:xfrm>
      </p:grpSpPr>
      <p:sp>
        <p:nvSpPr>
          <p:cNvPr id="2" name="PlaceHolder 1"/>
          <p:cNvSpPr>
            <a:spLocks noGrp="1"/>
          </p:cNvSpPr>
          <p:nvPr>
            <p:ph type="ftr" idx="96"/>
          </p:nvPr>
        </p:nvSpPr>
        <p:spPr/>
        <p:txBody>
          <a:bodyPr/>
          <a:lstStyle/>
          <a:p>
            <a:r>
              <a:t>Footer</a:t>
            </a:r>
          </a:p>
        </p:txBody>
      </p:sp>
      <p:sp>
        <p:nvSpPr>
          <p:cNvPr id="3" name="PlaceHolder 2"/>
          <p:cNvSpPr>
            <a:spLocks noGrp="1"/>
          </p:cNvSpPr>
          <p:nvPr>
            <p:ph type="sldNum" idx="97"/>
          </p:nvPr>
        </p:nvSpPr>
        <p:spPr/>
        <p:txBody>
          <a:bodyPr/>
          <a:lstStyle/>
          <a:p>
            <a:fld id="{A23C6038-1759-4D58-9C96-016835C5ADB6}" type="slidenum">
              <a:t>‹N°›</a:t>
            </a:fld>
            <a:endParaRPr/>
          </a:p>
        </p:txBody>
      </p:sp>
      <p:sp>
        <p:nvSpPr>
          <p:cNvPr id="4" name="PlaceHolder 3"/>
          <p:cNvSpPr>
            <a:spLocks noGrp="1"/>
          </p:cNvSpPr>
          <p:nvPr>
            <p:ph type="dt" idx="98"/>
          </p:nvPr>
        </p:nvSpPr>
        <p:spPr/>
        <p:txBody>
          <a:bodyPr/>
          <a:lstStyle/>
          <a:p>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Standard 28">
    <p:spTree>
      <p:nvGrpSpPr>
        <p:cNvPr id="1" name=""/>
        <p:cNvGrpSpPr/>
        <p:nvPr/>
      </p:nvGrpSpPr>
      <p:grpSpPr>
        <a:xfrm>
          <a:off x="0" y="0"/>
          <a:ext cx="0" cy="0"/>
          <a:chOff x="0" y="0"/>
          <a:chExt cx="0" cy="0"/>
        </a:xfrm>
      </p:grpSpPr>
      <p:sp>
        <p:nvSpPr>
          <p:cNvPr id="2" name="PlaceHolder 1"/>
          <p:cNvSpPr>
            <a:spLocks noGrp="1"/>
          </p:cNvSpPr>
          <p:nvPr>
            <p:ph type="ftr" idx="99"/>
          </p:nvPr>
        </p:nvSpPr>
        <p:spPr/>
        <p:txBody>
          <a:bodyPr/>
          <a:lstStyle/>
          <a:p>
            <a:r>
              <a:t>Footer</a:t>
            </a:r>
          </a:p>
        </p:txBody>
      </p:sp>
      <p:sp>
        <p:nvSpPr>
          <p:cNvPr id="3" name="PlaceHolder 2"/>
          <p:cNvSpPr>
            <a:spLocks noGrp="1"/>
          </p:cNvSpPr>
          <p:nvPr>
            <p:ph type="sldNum" idx="100"/>
          </p:nvPr>
        </p:nvSpPr>
        <p:spPr/>
        <p:txBody>
          <a:bodyPr/>
          <a:lstStyle/>
          <a:p>
            <a:fld id="{0AFA9514-1E79-4C82-96DB-EC1A2E184C33}" type="slidenum">
              <a:t>‹N°›</a:t>
            </a:fld>
            <a:endParaRPr/>
          </a:p>
        </p:txBody>
      </p:sp>
      <p:sp>
        <p:nvSpPr>
          <p:cNvPr id="4" name="PlaceHolder 3"/>
          <p:cNvSpPr>
            <a:spLocks noGrp="1"/>
          </p:cNvSpPr>
          <p:nvPr>
            <p:ph type="dt" idx="101"/>
          </p:nvPr>
        </p:nvSpPr>
        <p:spPr/>
        <p:txBody>
          <a:bodyPr/>
          <a:lstStyle/>
          <a:p>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Standard 29">
    <p:spTree>
      <p:nvGrpSpPr>
        <p:cNvPr id="1" name=""/>
        <p:cNvGrpSpPr/>
        <p:nvPr/>
      </p:nvGrpSpPr>
      <p:grpSpPr>
        <a:xfrm>
          <a:off x="0" y="0"/>
          <a:ext cx="0" cy="0"/>
          <a:chOff x="0" y="0"/>
          <a:chExt cx="0" cy="0"/>
        </a:xfrm>
      </p:grpSpPr>
      <p:sp>
        <p:nvSpPr>
          <p:cNvPr id="2" name="PlaceHolder 1"/>
          <p:cNvSpPr>
            <a:spLocks noGrp="1"/>
          </p:cNvSpPr>
          <p:nvPr>
            <p:ph type="ftr" idx="102"/>
          </p:nvPr>
        </p:nvSpPr>
        <p:spPr/>
        <p:txBody>
          <a:bodyPr/>
          <a:lstStyle/>
          <a:p>
            <a:r>
              <a:t>Footer</a:t>
            </a:r>
          </a:p>
        </p:txBody>
      </p:sp>
      <p:sp>
        <p:nvSpPr>
          <p:cNvPr id="3" name="PlaceHolder 2"/>
          <p:cNvSpPr>
            <a:spLocks noGrp="1"/>
          </p:cNvSpPr>
          <p:nvPr>
            <p:ph type="sldNum" idx="103"/>
          </p:nvPr>
        </p:nvSpPr>
        <p:spPr/>
        <p:txBody>
          <a:bodyPr/>
          <a:lstStyle/>
          <a:p>
            <a:fld id="{28DB387D-F559-431F-B705-E6DAE33937A9}" type="slidenum">
              <a:t>‹N°›</a:t>
            </a:fld>
            <a:endParaRPr/>
          </a:p>
        </p:txBody>
      </p:sp>
      <p:sp>
        <p:nvSpPr>
          <p:cNvPr id="4" name="PlaceHolder 3"/>
          <p:cNvSpPr>
            <a:spLocks noGrp="1"/>
          </p:cNvSpPr>
          <p:nvPr>
            <p:ph type="dt" idx="104"/>
          </p:nvPr>
        </p:nvSpPr>
        <p:spPr/>
        <p:txBody>
          <a:bodyPr/>
          <a:lstStyle/>
          <a:p>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itle" preserve="1">
  <p:cSld name="Standard 30">
    <p:spTree>
      <p:nvGrpSpPr>
        <p:cNvPr id="1" name=""/>
        <p:cNvGrpSpPr/>
        <p:nvPr/>
      </p:nvGrpSpPr>
      <p:grpSpPr>
        <a:xfrm>
          <a:off x="0" y="0"/>
          <a:ext cx="0" cy="0"/>
          <a:chOff x="0" y="0"/>
          <a:chExt cx="0" cy="0"/>
        </a:xfrm>
      </p:grpSpPr>
      <p:sp>
        <p:nvSpPr>
          <p:cNvPr id="191"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192" name="PlaceHolder 2"/>
          <p:cNvSpPr>
            <a:spLocks noGrp="1"/>
          </p:cNvSpPr>
          <p:nvPr>
            <p:ph type="subTitle"/>
          </p:nvPr>
        </p:nvSpPr>
        <p:spPr>
          <a:xfrm>
            <a:off x="838080" y="1825560"/>
            <a:ext cx="10512360" cy="434808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4" name="PlaceHolder 3"/>
          <p:cNvSpPr>
            <a:spLocks noGrp="1"/>
          </p:cNvSpPr>
          <p:nvPr>
            <p:ph type="ftr" idx="105"/>
          </p:nvPr>
        </p:nvSpPr>
        <p:spPr/>
        <p:txBody>
          <a:bodyPr/>
          <a:lstStyle/>
          <a:p>
            <a:r>
              <a:t>Footer</a:t>
            </a:r>
          </a:p>
        </p:txBody>
      </p:sp>
      <p:sp>
        <p:nvSpPr>
          <p:cNvPr id="5" name="PlaceHolder 4"/>
          <p:cNvSpPr>
            <a:spLocks noGrp="1"/>
          </p:cNvSpPr>
          <p:nvPr>
            <p:ph type="sldNum" idx="106"/>
          </p:nvPr>
        </p:nvSpPr>
        <p:spPr/>
        <p:txBody>
          <a:bodyPr/>
          <a:lstStyle/>
          <a:p>
            <a:fld id="{14129B6A-E723-429E-B3A2-504BE87A7CB0}" type="slidenum">
              <a:t>‹N°›</a:t>
            </a:fld>
            <a:endParaRPr/>
          </a:p>
        </p:txBody>
      </p:sp>
      <p:sp>
        <p:nvSpPr>
          <p:cNvPr id="6" name="PlaceHolder 5"/>
          <p:cNvSpPr>
            <a:spLocks noGrp="1"/>
          </p:cNvSpPr>
          <p:nvPr>
            <p:ph type="dt" idx="107"/>
          </p:nvPr>
        </p:nvSpPr>
        <p:spPr/>
        <p:txBody>
          <a:bodyPr/>
          <a:lstStyle/>
          <a:p>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Standard 31">
    <p:spTree>
      <p:nvGrpSpPr>
        <p:cNvPr id="1" name=""/>
        <p:cNvGrpSpPr/>
        <p:nvPr/>
      </p:nvGrpSpPr>
      <p:grpSpPr>
        <a:xfrm>
          <a:off x="0" y="0"/>
          <a:ext cx="0" cy="0"/>
          <a:chOff x="0" y="0"/>
          <a:chExt cx="0" cy="0"/>
        </a:xfrm>
      </p:grpSpPr>
      <p:sp>
        <p:nvSpPr>
          <p:cNvPr id="2" name="PlaceHolder 1"/>
          <p:cNvSpPr>
            <a:spLocks noGrp="1"/>
          </p:cNvSpPr>
          <p:nvPr>
            <p:ph type="ftr" idx="108"/>
          </p:nvPr>
        </p:nvSpPr>
        <p:spPr/>
        <p:txBody>
          <a:bodyPr/>
          <a:lstStyle/>
          <a:p>
            <a:r>
              <a:t>Footer</a:t>
            </a:r>
          </a:p>
        </p:txBody>
      </p:sp>
      <p:sp>
        <p:nvSpPr>
          <p:cNvPr id="3" name="PlaceHolder 2"/>
          <p:cNvSpPr>
            <a:spLocks noGrp="1"/>
          </p:cNvSpPr>
          <p:nvPr>
            <p:ph type="sldNum" idx="109"/>
          </p:nvPr>
        </p:nvSpPr>
        <p:spPr/>
        <p:txBody>
          <a:bodyPr/>
          <a:lstStyle/>
          <a:p>
            <a:fld id="{6990B754-400A-4745-B972-F30DDA6B1E56}" type="slidenum">
              <a:t>‹N°›</a:t>
            </a:fld>
            <a:endParaRPr/>
          </a:p>
        </p:txBody>
      </p:sp>
      <p:sp>
        <p:nvSpPr>
          <p:cNvPr id="4" name="PlaceHolder 3"/>
          <p:cNvSpPr>
            <a:spLocks noGrp="1"/>
          </p:cNvSpPr>
          <p:nvPr>
            <p:ph type="dt" idx="110"/>
          </p:nvPr>
        </p:nvSpPr>
        <p:spPr/>
        <p:txBody>
          <a:bodyPr/>
          <a:lstStyle/>
          <a:p>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Standard 32">
    <p:spTree>
      <p:nvGrpSpPr>
        <p:cNvPr id="1" name=""/>
        <p:cNvGrpSpPr/>
        <p:nvPr/>
      </p:nvGrpSpPr>
      <p:grpSpPr>
        <a:xfrm>
          <a:off x="0" y="0"/>
          <a:ext cx="0" cy="0"/>
          <a:chOff x="0" y="0"/>
          <a:chExt cx="0" cy="0"/>
        </a:xfrm>
      </p:grpSpPr>
      <p:sp>
        <p:nvSpPr>
          <p:cNvPr id="2" name="PlaceHolder 1"/>
          <p:cNvSpPr>
            <a:spLocks noGrp="1"/>
          </p:cNvSpPr>
          <p:nvPr>
            <p:ph type="ftr" idx="111"/>
          </p:nvPr>
        </p:nvSpPr>
        <p:spPr/>
        <p:txBody>
          <a:bodyPr/>
          <a:lstStyle/>
          <a:p>
            <a:r>
              <a:t>Footer</a:t>
            </a:r>
          </a:p>
        </p:txBody>
      </p:sp>
      <p:sp>
        <p:nvSpPr>
          <p:cNvPr id="3" name="PlaceHolder 2"/>
          <p:cNvSpPr>
            <a:spLocks noGrp="1"/>
          </p:cNvSpPr>
          <p:nvPr>
            <p:ph type="sldNum" idx="112"/>
          </p:nvPr>
        </p:nvSpPr>
        <p:spPr/>
        <p:txBody>
          <a:bodyPr/>
          <a:lstStyle/>
          <a:p>
            <a:fld id="{48FB8326-FE91-4613-BB44-773E78E3441C}" type="slidenum">
              <a:t>‹N°›</a:t>
            </a:fld>
            <a:endParaRPr/>
          </a:p>
        </p:txBody>
      </p:sp>
      <p:sp>
        <p:nvSpPr>
          <p:cNvPr id="4" name="PlaceHolder 3"/>
          <p:cNvSpPr>
            <a:spLocks noGrp="1"/>
          </p:cNvSpPr>
          <p:nvPr>
            <p:ph type="dt" idx="113"/>
          </p:nvPr>
        </p:nvSpPr>
        <p:spPr/>
        <p:txBody>
          <a:bodyPr/>
          <a:lstStyle/>
          <a:p>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reserve="1">
  <p:cSld name="Standard 33">
    <p:spTree>
      <p:nvGrpSpPr>
        <p:cNvPr id="1" name=""/>
        <p:cNvGrpSpPr/>
        <p:nvPr/>
      </p:nvGrpSpPr>
      <p:grpSpPr>
        <a:xfrm>
          <a:off x="0" y="0"/>
          <a:ext cx="0" cy="0"/>
          <a:chOff x="0" y="0"/>
          <a:chExt cx="0" cy="0"/>
        </a:xfrm>
      </p:grpSpPr>
      <p:sp>
        <p:nvSpPr>
          <p:cNvPr id="2" name="PlaceHolder 1"/>
          <p:cNvSpPr>
            <a:spLocks noGrp="1"/>
          </p:cNvSpPr>
          <p:nvPr>
            <p:ph type="ftr" idx="114"/>
          </p:nvPr>
        </p:nvSpPr>
        <p:spPr/>
        <p:txBody>
          <a:bodyPr/>
          <a:lstStyle/>
          <a:p>
            <a:r>
              <a:t>Footer</a:t>
            </a:r>
          </a:p>
        </p:txBody>
      </p:sp>
      <p:sp>
        <p:nvSpPr>
          <p:cNvPr id="3" name="PlaceHolder 2"/>
          <p:cNvSpPr>
            <a:spLocks noGrp="1"/>
          </p:cNvSpPr>
          <p:nvPr>
            <p:ph type="sldNum" idx="115"/>
          </p:nvPr>
        </p:nvSpPr>
        <p:spPr/>
        <p:txBody>
          <a:bodyPr/>
          <a:lstStyle/>
          <a:p>
            <a:fld id="{508689EA-71F4-4D95-A4BA-37F90FD8B842}" type="slidenum">
              <a:t>‹N°›</a:t>
            </a:fld>
            <a:endParaRPr/>
          </a:p>
        </p:txBody>
      </p:sp>
      <p:sp>
        <p:nvSpPr>
          <p:cNvPr id="4" name="PlaceHolder 3"/>
          <p:cNvSpPr>
            <a:spLocks noGrp="1"/>
          </p:cNvSpPr>
          <p:nvPr>
            <p:ph type="dt" idx="116"/>
          </p:nvPr>
        </p:nvSpPr>
        <p:spPr/>
        <p:txBody>
          <a:bodyPr/>
          <a:lstStyle/>
          <a:p>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reserve="1">
  <p:cSld name="Standard 34">
    <p:spTree>
      <p:nvGrpSpPr>
        <p:cNvPr id="1" name=""/>
        <p:cNvGrpSpPr/>
        <p:nvPr/>
      </p:nvGrpSpPr>
      <p:grpSpPr>
        <a:xfrm>
          <a:off x="0" y="0"/>
          <a:ext cx="0" cy="0"/>
          <a:chOff x="0" y="0"/>
          <a:chExt cx="0" cy="0"/>
        </a:xfrm>
      </p:grpSpPr>
      <p:sp>
        <p:nvSpPr>
          <p:cNvPr id="207"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208" name="PlaceHolder 2"/>
          <p:cNvSpPr>
            <a:spLocks noGrp="1"/>
          </p:cNvSpPr>
          <p:nvPr>
            <p:ph/>
          </p:nvPr>
        </p:nvSpPr>
        <p:spPr>
          <a:xfrm>
            <a:off x="838080" y="1825560"/>
            <a:ext cx="1051236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4" name="PlaceHolder 3"/>
          <p:cNvSpPr>
            <a:spLocks noGrp="1"/>
          </p:cNvSpPr>
          <p:nvPr>
            <p:ph type="ftr" idx="117"/>
          </p:nvPr>
        </p:nvSpPr>
        <p:spPr/>
        <p:txBody>
          <a:bodyPr/>
          <a:lstStyle/>
          <a:p>
            <a:r>
              <a:t>Footer</a:t>
            </a:r>
          </a:p>
        </p:txBody>
      </p:sp>
      <p:sp>
        <p:nvSpPr>
          <p:cNvPr id="5" name="PlaceHolder 4"/>
          <p:cNvSpPr>
            <a:spLocks noGrp="1"/>
          </p:cNvSpPr>
          <p:nvPr>
            <p:ph type="sldNum" idx="118"/>
          </p:nvPr>
        </p:nvSpPr>
        <p:spPr/>
        <p:txBody>
          <a:bodyPr/>
          <a:lstStyle/>
          <a:p>
            <a:fld id="{2780D36B-03D1-4390-AFE8-C45FF36B3537}" type="slidenum">
              <a:t>‹N°›</a:t>
            </a:fld>
            <a:endParaRPr/>
          </a:p>
        </p:txBody>
      </p:sp>
      <p:sp>
        <p:nvSpPr>
          <p:cNvPr id="6" name="PlaceHolder 5"/>
          <p:cNvSpPr>
            <a:spLocks noGrp="1"/>
          </p:cNvSpPr>
          <p:nvPr>
            <p:ph type="dt" idx="119"/>
          </p:nvPr>
        </p:nvSpPr>
        <p:spPr/>
        <p:txBody>
          <a:bodyPr/>
          <a:lstStyle/>
          <a:p>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 preserve="1">
  <p:cSld name="Standard 35">
    <p:spTree>
      <p:nvGrpSpPr>
        <p:cNvPr id="1" name=""/>
        <p:cNvGrpSpPr/>
        <p:nvPr/>
      </p:nvGrpSpPr>
      <p:grpSpPr>
        <a:xfrm>
          <a:off x="0" y="0"/>
          <a:ext cx="0" cy="0"/>
          <a:chOff x="0" y="0"/>
          <a:chExt cx="0" cy="0"/>
        </a:xfrm>
      </p:grpSpPr>
      <p:sp>
        <p:nvSpPr>
          <p:cNvPr id="213"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214" name="PlaceHolder 2"/>
          <p:cNvSpPr>
            <a:spLocks noGrp="1"/>
          </p:cNvSpPr>
          <p:nvPr>
            <p:ph type="subTitle"/>
          </p:nvPr>
        </p:nvSpPr>
        <p:spPr>
          <a:xfrm>
            <a:off x="838080" y="1825560"/>
            <a:ext cx="10512360" cy="434808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4" name="PlaceHolder 3"/>
          <p:cNvSpPr>
            <a:spLocks noGrp="1"/>
          </p:cNvSpPr>
          <p:nvPr>
            <p:ph type="ftr" idx="120"/>
          </p:nvPr>
        </p:nvSpPr>
        <p:spPr/>
        <p:txBody>
          <a:bodyPr/>
          <a:lstStyle/>
          <a:p>
            <a:r>
              <a:t>Footer</a:t>
            </a:r>
          </a:p>
        </p:txBody>
      </p:sp>
      <p:sp>
        <p:nvSpPr>
          <p:cNvPr id="5" name="PlaceHolder 4"/>
          <p:cNvSpPr>
            <a:spLocks noGrp="1"/>
          </p:cNvSpPr>
          <p:nvPr>
            <p:ph type="sldNum" idx="121"/>
          </p:nvPr>
        </p:nvSpPr>
        <p:spPr/>
        <p:txBody>
          <a:bodyPr/>
          <a:lstStyle/>
          <a:p>
            <a:fld id="{B35DE1EF-E288-4AB1-B01D-254BB4CA20FC}" type="slidenum">
              <a:t>‹N°›</a:t>
            </a:fld>
            <a:endParaRPr/>
          </a:p>
        </p:txBody>
      </p:sp>
      <p:sp>
        <p:nvSpPr>
          <p:cNvPr id="6" name="PlaceHolder 5"/>
          <p:cNvSpPr>
            <a:spLocks noGrp="1"/>
          </p:cNvSpPr>
          <p:nvPr>
            <p:ph type="dt" idx="122"/>
          </p:nvPr>
        </p:nvSpPr>
        <p:spPr/>
        <p:txBody>
          <a:bodyPr/>
          <a:lstStyle/>
          <a:p>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x" preserve="1">
  <p:cSld name="Standard 36">
    <p:spTree>
      <p:nvGrpSpPr>
        <p:cNvPr id="1" name=""/>
        <p:cNvGrpSpPr/>
        <p:nvPr/>
      </p:nvGrpSpPr>
      <p:grpSpPr>
        <a:xfrm>
          <a:off x="0" y="0"/>
          <a:ext cx="0" cy="0"/>
          <a:chOff x="0" y="0"/>
          <a:chExt cx="0" cy="0"/>
        </a:xfrm>
      </p:grpSpPr>
      <p:sp>
        <p:nvSpPr>
          <p:cNvPr id="2" name="PlaceHolder 1"/>
          <p:cNvSpPr>
            <a:spLocks noGrp="1"/>
          </p:cNvSpPr>
          <p:nvPr>
            <p:ph type="ftr" idx="123"/>
          </p:nvPr>
        </p:nvSpPr>
        <p:spPr/>
        <p:txBody>
          <a:bodyPr/>
          <a:lstStyle/>
          <a:p>
            <a:r>
              <a:t>Footer</a:t>
            </a:r>
          </a:p>
        </p:txBody>
      </p:sp>
      <p:sp>
        <p:nvSpPr>
          <p:cNvPr id="3" name="PlaceHolder 2"/>
          <p:cNvSpPr>
            <a:spLocks noGrp="1"/>
          </p:cNvSpPr>
          <p:nvPr>
            <p:ph type="sldNum" idx="124"/>
          </p:nvPr>
        </p:nvSpPr>
        <p:spPr/>
        <p:txBody>
          <a:bodyPr/>
          <a:lstStyle/>
          <a:p>
            <a:fld id="{05064046-1EEB-43B2-B6EB-8D385C765117}" type="slidenum">
              <a:t>‹N°›</a:t>
            </a:fld>
            <a:endParaRPr/>
          </a:p>
        </p:txBody>
      </p:sp>
      <p:sp>
        <p:nvSpPr>
          <p:cNvPr id="4" name="PlaceHolder 3"/>
          <p:cNvSpPr>
            <a:spLocks noGrp="1"/>
          </p:cNvSpPr>
          <p:nvPr>
            <p:ph type="dt" idx="125"/>
          </p:nvPr>
        </p:nvSpPr>
        <p:spPr/>
        <p:txBody>
          <a:body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Disposition personnalisée">
    <p:spTree>
      <p:nvGrpSpPr>
        <p:cNvPr id="1" name=""/>
        <p:cNvGrpSpPr/>
        <p:nvPr/>
      </p:nvGrpSpPr>
      <p:grpSpPr>
        <a:xfrm>
          <a:off x="0" y="0"/>
          <a:ext cx="0" cy="0"/>
          <a:chOff x="0" y="0"/>
          <a:chExt cx="0" cy="0"/>
        </a:xfrm>
      </p:grpSpPr>
      <p:sp>
        <p:nvSpPr>
          <p:cNvPr id="2" name="PlaceHolder 1"/>
          <p:cNvSpPr>
            <a:spLocks noGrp="1"/>
          </p:cNvSpPr>
          <p:nvPr>
            <p:ph type="sldNum" idx="10"/>
          </p:nvPr>
        </p:nvSpPr>
        <p:spPr/>
        <p:txBody>
          <a:bodyPr/>
          <a:lstStyle/>
          <a:p>
            <a:fld id="{438D47D6-080F-48A3-921B-CF5254BFF9E7}" type="slidenum">
              <a:t>‹N°›</a:t>
            </a:fld>
            <a:endParaRPr/>
          </a:p>
        </p:txBody>
      </p:sp>
      <p:sp>
        <p:nvSpPr>
          <p:cNvPr id="3" name="PlaceHolder 2"/>
          <p:cNvSpPr>
            <a:spLocks noGrp="1"/>
          </p:cNvSpPr>
          <p:nvPr>
            <p:ph type="dt" idx="11"/>
          </p:nvPr>
        </p:nvSpPr>
        <p:spPr/>
        <p:txBody>
          <a:bodyPr/>
          <a:lstStyle/>
          <a:p>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vertTitleAndTx" preserve="1">
  <p:cSld name="Standard 37">
    <p:spTree>
      <p:nvGrpSpPr>
        <p:cNvPr id="1" name=""/>
        <p:cNvGrpSpPr/>
        <p:nvPr/>
      </p:nvGrpSpPr>
      <p:grpSpPr>
        <a:xfrm>
          <a:off x="0" y="0"/>
          <a:ext cx="0" cy="0"/>
          <a:chOff x="0" y="0"/>
          <a:chExt cx="0" cy="0"/>
        </a:xfrm>
      </p:grpSpPr>
      <p:sp>
        <p:nvSpPr>
          <p:cNvPr id="2" name="PlaceHolder 1"/>
          <p:cNvSpPr>
            <a:spLocks noGrp="1"/>
          </p:cNvSpPr>
          <p:nvPr>
            <p:ph type="ftr" idx="126"/>
          </p:nvPr>
        </p:nvSpPr>
        <p:spPr/>
        <p:txBody>
          <a:bodyPr/>
          <a:lstStyle/>
          <a:p>
            <a:r>
              <a:t>Footer</a:t>
            </a:r>
          </a:p>
        </p:txBody>
      </p:sp>
      <p:sp>
        <p:nvSpPr>
          <p:cNvPr id="3" name="PlaceHolder 2"/>
          <p:cNvSpPr>
            <a:spLocks noGrp="1"/>
          </p:cNvSpPr>
          <p:nvPr>
            <p:ph type="sldNum" idx="127"/>
          </p:nvPr>
        </p:nvSpPr>
        <p:spPr/>
        <p:txBody>
          <a:bodyPr/>
          <a:lstStyle/>
          <a:p>
            <a:fld id="{6C180FD9-DA3E-4080-A8D9-83561042D000}" type="slidenum">
              <a:t>‹N°›</a:t>
            </a:fld>
            <a:endParaRPr/>
          </a:p>
        </p:txBody>
      </p:sp>
      <p:sp>
        <p:nvSpPr>
          <p:cNvPr id="4" name="PlaceHolder 3"/>
          <p:cNvSpPr>
            <a:spLocks noGrp="1"/>
          </p:cNvSpPr>
          <p:nvPr>
            <p:ph type="dt" idx="128"/>
          </p:nvPr>
        </p:nvSpPr>
        <p:spPr/>
        <p:txBody>
          <a:bodyPr/>
          <a:lstStyle/>
          <a:p>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Standard 38">
    <p:spTree>
      <p:nvGrpSpPr>
        <p:cNvPr id="1" name=""/>
        <p:cNvGrpSpPr/>
        <p:nvPr/>
      </p:nvGrpSpPr>
      <p:grpSpPr>
        <a:xfrm>
          <a:off x="0" y="0"/>
          <a:ext cx="0" cy="0"/>
          <a:chOff x="0" y="0"/>
          <a:chExt cx="0" cy="0"/>
        </a:xfrm>
      </p:grpSpPr>
      <p:sp>
        <p:nvSpPr>
          <p:cNvPr id="2" name="PlaceHolder 1"/>
          <p:cNvSpPr>
            <a:spLocks noGrp="1"/>
          </p:cNvSpPr>
          <p:nvPr>
            <p:ph type="ftr" idx="129"/>
          </p:nvPr>
        </p:nvSpPr>
        <p:spPr/>
        <p:txBody>
          <a:bodyPr/>
          <a:lstStyle/>
          <a:p>
            <a:r>
              <a:t>Footer</a:t>
            </a:r>
          </a:p>
        </p:txBody>
      </p:sp>
      <p:sp>
        <p:nvSpPr>
          <p:cNvPr id="3" name="PlaceHolder 2"/>
          <p:cNvSpPr>
            <a:spLocks noGrp="1"/>
          </p:cNvSpPr>
          <p:nvPr>
            <p:ph type="sldNum" idx="130"/>
          </p:nvPr>
        </p:nvSpPr>
        <p:spPr/>
        <p:txBody>
          <a:bodyPr/>
          <a:lstStyle/>
          <a:p>
            <a:fld id="{F2FDD905-2E27-4A65-82D0-3E02CC77C51C}" type="slidenum">
              <a:t>‹N°›</a:t>
            </a:fld>
            <a:endParaRPr/>
          </a:p>
        </p:txBody>
      </p:sp>
      <p:sp>
        <p:nvSpPr>
          <p:cNvPr id="4" name="PlaceHolder 3"/>
          <p:cNvSpPr>
            <a:spLocks noGrp="1"/>
          </p:cNvSpPr>
          <p:nvPr>
            <p:ph type="dt" idx="131"/>
          </p:nvPr>
        </p:nvSpPr>
        <p:spPr/>
        <p:txBody>
          <a:bodyPr/>
          <a:lstStyle/>
          <a:p>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reserve="1">
  <p:cSld name="Standard 39">
    <p:spTree>
      <p:nvGrpSpPr>
        <p:cNvPr id="1" name=""/>
        <p:cNvGrpSpPr/>
        <p:nvPr/>
      </p:nvGrpSpPr>
      <p:grpSpPr>
        <a:xfrm>
          <a:off x="0" y="0"/>
          <a:ext cx="0" cy="0"/>
          <a:chOff x="0" y="0"/>
          <a:chExt cx="0" cy="0"/>
        </a:xfrm>
      </p:grpSpPr>
      <p:sp>
        <p:nvSpPr>
          <p:cNvPr id="229"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230" name="PlaceHolder 2"/>
          <p:cNvSpPr>
            <a:spLocks noGrp="1"/>
          </p:cNvSpPr>
          <p:nvPr>
            <p:ph/>
          </p:nvPr>
        </p:nvSpPr>
        <p:spPr>
          <a:xfrm>
            <a:off x="838080" y="1825560"/>
            <a:ext cx="1051236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4" name="PlaceHolder 3"/>
          <p:cNvSpPr>
            <a:spLocks noGrp="1"/>
          </p:cNvSpPr>
          <p:nvPr>
            <p:ph type="ftr" idx="132"/>
          </p:nvPr>
        </p:nvSpPr>
        <p:spPr/>
        <p:txBody>
          <a:bodyPr/>
          <a:lstStyle/>
          <a:p>
            <a:r>
              <a:t>Footer</a:t>
            </a:r>
          </a:p>
        </p:txBody>
      </p:sp>
      <p:sp>
        <p:nvSpPr>
          <p:cNvPr id="5" name="PlaceHolder 4"/>
          <p:cNvSpPr>
            <a:spLocks noGrp="1"/>
          </p:cNvSpPr>
          <p:nvPr>
            <p:ph type="sldNum" idx="133"/>
          </p:nvPr>
        </p:nvSpPr>
        <p:spPr/>
        <p:txBody>
          <a:bodyPr/>
          <a:lstStyle/>
          <a:p>
            <a:fld id="{3453EFCA-7979-45CB-8942-837025A0B7FD}" type="slidenum">
              <a:t>‹N°›</a:t>
            </a:fld>
            <a:endParaRPr/>
          </a:p>
        </p:txBody>
      </p:sp>
      <p:sp>
        <p:nvSpPr>
          <p:cNvPr id="6" name="PlaceHolder 5"/>
          <p:cNvSpPr>
            <a:spLocks noGrp="1"/>
          </p:cNvSpPr>
          <p:nvPr>
            <p:ph type="dt" idx="134"/>
          </p:nvPr>
        </p:nvSpPr>
        <p:spPr/>
        <p:txBody>
          <a:bodyPr/>
          <a:lstStyle/>
          <a:p>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Standard 40">
    <p:spTree>
      <p:nvGrpSpPr>
        <p:cNvPr id="1" name=""/>
        <p:cNvGrpSpPr/>
        <p:nvPr/>
      </p:nvGrpSpPr>
      <p:grpSpPr>
        <a:xfrm>
          <a:off x="0" y="0"/>
          <a:ext cx="0" cy="0"/>
          <a:chOff x="0" y="0"/>
          <a:chExt cx="0" cy="0"/>
        </a:xfrm>
      </p:grpSpPr>
      <p:sp>
        <p:nvSpPr>
          <p:cNvPr id="235"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236" name="PlaceHolder 2"/>
          <p:cNvSpPr>
            <a:spLocks noGrp="1"/>
          </p:cNvSpPr>
          <p:nvPr>
            <p:ph type="subTitle"/>
          </p:nvPr>
        </p:nvSpPr>
        <p:spPr>
          <a:xfrm>
            <a:off x="838080" y="1825560"/>
            <a:ext cx="10512360" cy="434808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4" name="PlaceHolder 3"/>
          <p:cNvSpPr>
            <a:spLocks noGrp="1"/>
          </p:cNvSpPr>
          <p:nvPr>
            <p:ph type="ftr" idx="135"/>
          </p:nvPr>
        </p:nvSpPr>
        <p:spPr/>
        <p:txBody>
          <a:bodyPr/>
          <a:lstStyle/>
          <a:p>
            <a:r>
              <a:t>Footer</a:t>
            </a:r>
          </a:p>
        </p:txBody>
      </p:sp>
      <p:sp>
        <p:nvSpPr>
          <p:cNvPr id="5" name="PlaceHolder 4"/>
          <p:cNvSpPr>
            <a:spLocks noGrp="1"/>
          </p:cNvSpPr>
          <p:nvPr>
            <p:ph type="sldNum" idx="136"/>
          </p:nvPr>
        </p:nvSpPr>
        <p:spPr/>
        <p:txBody>
          <a:bodyPr/>
          <a:lstStyle/>
          <a:p>
            <a:fld id="{E474EBA3-CD3B-4E85-B775-1483C40D5472}" type="slidenum">
              <a:t>‹N°›</a:t>
            </a:fld>
            <a:endParaRPr/>
          </a:p>
        </p:txBody>
      </p:sp>
      <p:sp>
        <p:nvSpPr>
          <p:cNvPr id="6" name="PlaceHolder 5"/>
          <p:cNvSpPr>
            <a:spLocks noGrp="1"/>
          </p:cNvSpPr>
          <p:nvPr>
            <p:ph type="dt" idx="137"/>
          </p:nvPr>
        </p:nvSpPr>
        <p:spPr/>
        <p:txBody>
          <a:bodyPr/>
          <a:lstStyle/>
          <a:p>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Standard 41">
    <p:spTree>
      <p:nvGrpSpPr>
        <p:cNvPr id="1" name=""/>
        <p:cNvGrpSpPr/>
        <p:nvPr/>
      </p:nvGrpSpPr>
      <p:grpSpPr>
        <a:xfrm>
          <a:off x="0" y="0"/>
          <a:ext cx="0" cy="0"/>
          <a:chOff x="0" y="0"/>
          <a:chExt cx="0" cy="0"/>
        </a:xfrm>
      </p:grpSpPr>
      <p:sp>
        <p:nvSpPr>
          <p:cNvPr id="2" name="PlaceHolder 1"/>
          <p:cNvSpPr>
            <a:spLocks noGrp="1"/>
          </p:cNvSpPr>
          <p:nvPr>
            <p:ph type="ftr" idx="138"/>
          </p:nvPr>
        </p:nvSpPr>
        <p:spPr/>
        <p:txBody>
          <a:bodyPr/>
          <a:lstStyle/>
          <a:p>
            <a:r>
              <a:t>Footer</a:t>
            </a:r>
          </a:p>
        </p:txBody>
      </p:sp>
      <p:sp>
        <p:nvSpPr>
          <p:cNvPr id="3" name="PlaceHolder 2"/>
          <p:cNvSpPr>
            <a:spLocks noGrp="1"/>
          </p:cNvSpPr>
          <p:nvPr>
            <p:ph type="sldNum" idx="139"/>
          </p:nvPr>
        </p:nvSpPr>
        <p:spPr/>
        <p:txBody>
          <a:bodyPr/>
          <a:lstStyle/>
          <a:p>
            <a:fld id="{8E63247C-C14F-4EAF-8C71-11788221A755}" type="slidenum">
              <a:t>‹N°›</a:t>
            </a:fld>
            <a:endParaRPr/>
          </a:p>
        </p:txBody>
      </p:sp>
      <p:sp>
        <p:nvSpPr>
          <p:cNvPr id="4" name="PlaceHolder 3"/>
          <p:cNvSpPr>
            <a:spLocks noGrp="1"/>
          </p:cNvSpPr>
          <p:nvPr>
            <p:ph type="dt" idx="140"/>
          </p:nvPr>
        </p:nvSpPr>
        <p:spPr/>
        <p:txBody>
          <a:bodyPr/>
          <a:lstStyle/>
          <a:p>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Standard 42">
    <p:spTree>
      <p:nvGrpSpPr>
        <p:cNvPr id="1" name=""/>
        <p:cNvGrpSpPr/>
        <p:nvPr/>
      </p:nvGrpSpPr>
      <p:grpSpPr>
        <a:xfrm>
          <a:off x="0" y="0"/>
          <a:ext cx="0" cy="0"/>
          <a:chOff x="0" y="0"/>
          <a:chExt cx="0" cy="0"/>
        </a:xfrm>
      </p:grpSpPr>
      <p:sp>
        <p:nvSpPr>
          <p:cNvPr id="2" name="PlaceHolder 1"/>
          <p:cNvSpPr>
            <a:spLocks noGrp="1"/>
          </p:cNvSpPr>
          <p:nvPr>
            <p:ph type="ftr" idx="141"/>
          </p:nvPr>
        </p:nvSpPr>
        <p:spPr/>
        <p:txBody>
          <a:bodyPr/>
          <a:lstStyle/>
          <a:p>
            <a:r>
              <a:t>Footer</a:t>
            </a:r>
          </a:p>
        </p:txBody>
      </p:sp>
      <p:sp>
        <p:nvSpPr>
          <p:cNvPr id="3" name="PlaceHolder 2"/>
          <p:cNvSpPr>
            <a:spLocks noGrp="1"/>
          </p:cNvSpPr>
          <p:nvPr>
            <p:ph type="sldNum" idx="142"/>
          </p:nvPr>
        </p:nvSpPr>
        <p:spPr/>
        <p:txBody>
          <a:bodyPr/>
          <a:lstStyle/>
          <a:p>
            <a:fld id="{505ACECC-B26A-4AD7-8675-79CA95773EA6}" type="slidenum">
              <a:t>‹N°›</a:t>
            </a:fld>
            <a:endParaRPr/>
          </a:p>
        </p:txBody>
      </p:sp>
      <p:sp>
        <p:nvSpPr>
          <p:cNvPr id="4" name="PlaceHolder 3"/>
          <p:cNvSpPr>
            <a:spLocks noGrp="1"/>
          </p:cNvSpPr>
          <p:nvPr>
            <p:ph type="dt" idx="143"/>
          </p:nvPr>
        </p:nvSpPr>
        <p:spPr/>
        <p:txBody>
          <a:body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Standard 43">
    <p:spTree>
      <p:nvGrpSpPr>
        <p:cNvPr id="1" name=""/>
        <p:cNvGrpSpPr/>
        <p:nvPr/>
      </p:nvGrpSpPr>
      <p:grpSpPr>
        <a:xfrm>
          <a:off x="0" y="0"/>
          <a:ext cx="0" cy="0"/>
          <a:chOff x="0" y="0"/>
          <a:chExt cx="0" cy="0"/>
        </a:xfrm>
      </p:grpSpPr>
      <p:sp>
        <p:nvSpPr>
          <p:cNvPr id="2" name="PlaceHolder 1"/>
          <p:cNvSpPr>
            <a:spLocks noGrp="1"/>
          </p:cNvSpPr>
          <p:nvPr>
            <p:ph type="ftr" idx="144"/>
          </p:nvPr>
        </p:nvSpPr>
        <p:spPr/>
        <p:txBody>
          <a:bodyPr/>
          <a:lstStyle/>
          <a:p>
            <a:r>
              <a:t>Footer</a:t>
            </a:r>
          </a:p>
        </p:txBody>
      </p:sp>
      <p:sp>
        <p:nvSpPr>
          <p:cNvPr id="3" name="PlaceHolder 2"/>
          <p:cNvSpPr>
            <a:spLocks noGrp="1"/>
          </p:cNvSpPr>
          <p:nvPr>
            <p:ph type="sldNum" idx="145"/>
          </p:nvPr>
        </p:nvSpPr>
        <p:spPr/>
        <p:txBody>
          <a:bodyPr/>
          <a:lstStyle/>
          <a:p>
            <a:fld id="{321E4A1D-798F-44AD-9D05-58361CAA3DE2}" type="slidenum">
              <a:t>‹N°›</a:t>
            </a:fld>
            <a:endParaRPr/>
          </a:p>
        </p:txBody>
      </p:sp>
      <p:sp>
        <p:nvSpPr>
          <p:cNvPr id="4" name="PlaceHolder 3"/>
          <p:cNvSpPr>
            <a:spLocks noGrp="1"/>
          </p:cNvSpPr>
          <p:nvPr>
            <p:ph type="dt" idx="146"/>
          </p:nvPr>
        </p:nvSpPr>
        <p:spPr/>
        <p:txBody>
          <a:bodyPr/>
          <a:lstStyle/>
          <a:p>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itle" preserve="1">
  <p:cSld name="Standard 44">
    <p:spTree>
      <p:nvGrpSpPr>
        <p:cNvPr id="1" name=""/>
        <p:cNvGrpSpPr/>
        <p:nvPr/>
      </p:nvGrpSpPr>
      <p:grpSpPr>
        <a:xfrm>
          <a:off x="0" y="0"/>
          <a:ext cx="0" cy="0"/>
          <a:chOff x="0" y="0"/>
          <a:chExt cx="0" cy="0"/>
        </a:xfrm>
      </p:grpSpPr>
      <p:sp>
        <p:nvSpPr>
          <p:cNvPr id="250"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251" name="PlaceHolder 2"/>
          <p:cNvSpPr>
            <a:spLocks noGrp="1"/>
          </p:cNvSpPr>
          <p:nvPr>
            <p:ph type="subTitle"/>
          </p:nvPr>
        </p:nvSpPr>
        <p:spPr>
          <a:xfrm>
            <a:off x="838080" y="1825560"/>
            <a:ext cx="10512360" cy="434808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4" name="PlaceHolder 3"/>
          <p:cNvSpPr>
            <a:spLocks noGrp="1"/>
          </p:cNvSpPr>
          <p:nvPr>
            <p:ph type="ftr" idx="147"/>
          </p:nvPr>
        </p:nvSpPr>
        <p:spPr/>
        <p:txBody>
          <a:bodyPr/>
          <a:lstStyle/>
          <a:p>
            <a:r>
              <a:t>Footer</a:t>
            </a:r>
          </a:p>
        </p:txBody>
      </p:sp>
      <p:sp>
        <p:nvSpPr>
          <p:cNvPr id="5" name="PlaceHolder 4"/>
          <p:cNvSpPr>
            <a:spLocks noGrp="1"/>
          </p:cNvSpPr>
          <p:nvPr>
            <p:ph type="sldNum" idx="148"/>
          </p:nvPr>
        </p:nvSpPr>
        <p:spPr/>
        <p:txBody>
          <a:bodyPr/>
          <a:lstStyle/>
          <a:p>
            <a:fld id="{82DB5006-482E-429B-81D6-4E2D4A357C58}" type="slidenum">
              <a:t>‹N°›</a:t>
            </a:fld>
            <a:endParaRPr/>
          </a:p>
        </p:txBody>
      </p:sp>
      <p:sp>
        <p:nvSpPr>
          <p:cNvPr id="6" name="PlaceHolder 5"/>
          <p:cNvSpPr>
            <a:spLocks noGrp="1"/>
          </p:cNvSpPr>
          <p:nvPr>
            <p:ph type="dt" idx="149"/>
          </p:nvPr>
        </p:nvSpPr>
        <p:spPr/>
        <p:txBody>
          <a:bodyPr/>
          <a:lstStyle/>
          <a:p>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x" preserve="1">
  <p:cSld name="Standard 45">
    <p:spTree>
      <p:nvGrpSpPr>
        <p:cNvPr id="1" name=""/>
        <p:cNvGrpSpPr/>
        <p:nvPr/>
      </p:nvGrpSpPr>
      <p:grpSpPr>
        <a:xfrm>
          <a:off x="0" y="0"/>
          <a:ext cx="0" cy="0"/>
          <a:chOff x="0" y="0"/>
          <a:chExt cx="0" cy="0"/>
        </a:xfrm>
      </p:grpSpPr>
      <p:sp>
        <p:nvSpPr>
          <p:cNvPr id="2" name="PlaceHolder 1"/>
          <p:cNvSpPr>
            <a:spLocks noGrp="1"/>
          </p:cNvSpPr>
          <p:nvPr>
            <p:ph type="ftr" idx="150"/>
          </p:nvPr>
        </p:nvSpPr>
        <p:spPr/>
        <p:txBody>
          <a:bodyPr/>
          <a:lstStyle/>
          <a:p>
            <a:r>
              <a:t>Footer</a:t>
            </a:r>
          </a:p>
        </p:txBody>
      </p:sp>
      <p:sp>
        <p:nvSpPr>
          <p:cNvPr id="3" name="PlaceHolder 2"/>
          <p:cNvSpPr>
            <a:spLocks noGrp="1"/>
          </p:cNvSpPr>
          <p:nvPr>
            <p:ph type="sldNum" idx="151"/>
          </p:nvPr>
        </p:nvSpPr>
        <p:spPr/>
        <p:txBody>
          <a:bodyPr/>
          <a:lstStyle/>
          <a:p>
            <a:fld id="{58B243D5-84A2-43A6-8FF3-1546D5639923}" type="slidenum">
              <a:t>‹N°›</a:t>
            </a:fld>
            <a:endParaRPr/>
          </a:p>
        </p:txBody>
      </p:sp>
      <p:sp>
        <p:nvSpPr>
          <p:cNvPr id="4" name="PlaceHolder 3"/>
          <p:cNvSpPr>
            <a:spLocks noGrp="1"/>
          </p:cNvSpPr>
          <p:nvPr>
            <p:ph type="dt" idx="152"/>
          </p:nvPr>
        </p:nvSpPr>
        <p:spPr/>
        <p:txBody>
          <a:bodyPr/>
          <a:lstStyle/>
          <a:p>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itleAndTx" preserve="1">
  <p:cSld name="Standard 46">
    <p:spTree>
      <p:nvGrpSpPr>
        <p:cNvPr id="1" name=""/>
        <p:cNvGrpSpPr/>
        <p:nvPr/>
      </p:nvGrpSpPr>
      <p:grpSpPr>
        <a:xfrm>
          <a:off x="0" y="0"/>
          <a:ext cx="0" cy="0"/>
          <a:chOff x="0" y="0"/>
          <a:chExt cx="0" cy="0"/>
        </a:xfrm>
      </p:grpSpPr>
      <p:sp>
        <p:nvSpPr>
          <p:cNvPr id="2" name="PlaceHolder 1"/>
          <p:cNvSpPr>
            <a:spLocks noGrp="1"/>
          </p:cNvSpPr>
          <p:nvPr>
            <p:ph type="ftr" idx="153"/>
          </p:nvPr>
        </p:nvSpPr>
        <p:spPr/>
        <p:txBody>
          <a:bodyPr/>
          <a:lstStyle/>
          <a:p>
            <a:r>
              <a:t>Footer</a:t>
            </a:r>
          </a:p>
        </p:txBody>
      </p:sp>
      <p:sp>
        <p:nvSpPr>
          <p:cNvPr id="3" name="PlaceHolder 2"/>
          <p:cNvSpPr>
            <a:spLocks noGrp="1"/>
          </p:cNvSpPr>
          <p:nvPr>
            <p:ph type="sldNum" idx="154"/>
          </p:nvPr>
        </p:nvSpPr>
        <p:spPr/>
        <p:txBody>
          <a:bodyPr/>
          <a:lstStyle/>
          <a:p>
            <a:fld id="{FA2EC4CD-FB3E-4C83-82B2-45CD5C9952D9}" type="slidenum">
              <a:t>‹N°›</a:t>
            </a:fld>
            <a:endParaRPr/>
          </a:p>
        </p:txBody>
      </p:sp>
      <p:sp>
        <p:nvSpPr>
          <p:cNvPr id="4" name="PlaceHolder 3"/>
          <p:cNvSpPr>
            <a:spLocks noGrp="1"/>
          </p:cNvSpPr>
          <p:nvPr>
            <p:ph type="dt" idx="155"/>
          </p:nvPr>
        </p:nvSpPr>
        <p:spPr/>
        <p:txBody>
          <a:body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et contenu">
    <p:spTree>
      <p:nvGrpSpPr>
        <p:cNvPr id="1" name=""/>
        <p:cNvGrpSpPr/>
        <p:nvPr/>
      </p:nvGrpSpPr>
      <p:grpSpPr>
        <a:xfrm>
          <a:off x="0" y="0"/>
          <a:ext cx="0" cy="0"/>
          <a:chOff x="0" y="0"/>
          <a:chExt cx="0" cy="0"/>
        </a:xfrm>
      </p:grpSpPr>
      <p:sp>
        <p:nvSpPr>
          <p:cNvPr id="20"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3" name="PlaceHolder 2"/>
          <p:cNvSpPr>
            <a:spLocks noGrp="1"/>
          </p:cNvSpPr>
          <p:nvPr>
            <p:ph type="ftr" idx="12"/>
          </p:nvPr>
        </p:nvSpPr>
        <p:spPr/>
        <p:txBody>
          <a:bodyPr/>
          <a:lstStyle/>
          <a:p>
            <a:r>
              <a:t>Footer</a:t>
            </a:r>
          </a:p>
        </p:txBody>
      </p:sp>
      <p:sp>
        <p:nvSpPr>
          <p:cNvPr id="4" name="PlaceHolder 3"/>
          <p:cNvSpPr>
            <a:spLocks noGrp="1"/>
          </p:cNvSpPr>
          <p:nvPr>
            <p:ph type="sldNum" idx="13"/>
          </p:nvPr>
        </p:nvSpPr>
        <p:spPr/>
        <p:txBody>
          <a:bodyPr/>
          <a:lstStyle/>
          <a:p>
            <a:fld id="{3ADFEA17-1BE5-4EB1-A05D-38585A57EB57}" type="slidenum">
              <a:t>‹N°›</a:t>
            </a:fld>
            <a:endParaRPr/>
          </a:p>
        </p:txBody>
      </p:sp>
      <p:sp>
        <p:nvSpPr>
          <p:cNvPr id="5" name="PlaceHolder 4"/>
          <p:cNvSpPr>
            <a:spLocks noGrp="1"/>
          </p:cNvSpPr>
          <p:nvPr>
            <p:ph type="dt" idx="14"/>
          </p:nvPr>
        </p:nvSpPr>
        <p:spPr/>
        <p:txBody>
          <a:bodyPr/>
          <a:lstStyle/>
          <a:p>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blank" preserve="1">
  <p:cSld name="Standard 47">
    <p:spTree>
      <p:nvGrpSpPr>
        <p:cNvPr id="1" name=""/>
        <p:cNvGrpSpPr/>
        <p:nvPr/>
      </p:nvGrpSpPr>
      <p:grpSpPr>
        <a:xfrm>
          <a:off x="0" y="0"/>
          <a:ext cx="0" cy="0"/>
          <a:chOff x="0" y="0"/>
          <a:chExt cx="0" cy="0"/>
        </a:xfrm>
      </p:grpSpPr>
      <p:sp>
        <p:nvSpPr>
          <p:cNvPr id="2" name="PlaceHolder 1"/>
          <p:cNvSpPr>
            <a:spLocks noGrp="1"/>
          </p:cNvSpPr>
          <p:nvPr>
            <p:ph type="ftr" idx="156"/>
          </p:nvPr>
        </p:nvSpPr>
        <p:spPr/>
        <p:txBody>
          <a:bodyPr/>
          <a:lstStyle/>
          <a:p>
            <a:r>
              <a:t>Footer</a:t>
            </a:r>
          </a:p>
        </p:txBody>
      </p:sp>
      <p:sp>
        <p:nvSpPr>
          <p:cNvPr id="3" name="PlaceHolder 2"/>
          <p:cNvSpPr>
            <a:spLocks noGrp="1"/>
          </p:cNvSpPr>
          <p:nvPr>
            <p:ph type="sldNum" idx="157"/>
          </p:nvPr>
        </p:nvSpPr>
        <p:spPr/>
        <p:txBody>
          <a:bodyPr/>
          <a:lstStyle/>
          <a:p>
            <a:fld id="{56141593-B597-442C-A506-AD9BFC8FA486}" type="slidenum">
              <a:t>‹N°›</a:t>
            </a:fld>
            <a:endParaRPr/>
          </a:p>
        </p:txBody>
      </p:sp>
      <p:sp>
        <p:nvSpPr>
          <p:cNvPr id="4" name="PlaceHolder 3"/>
          <p:cNvSpPr>
            <a:spLocks noGrp="1"/>
          </p:cNvSpPr>
          <p:nvPr>
            <p:ph type="dt" idx="158"/>
          </p:nvPr>
        </p:nvSpPr>
        <p:spPr/>
        <p:txBody>
          <a:bodyPr/>
          <a:lstStyle/>
          <a:p>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itre de section">
    <p:spTree>
      <p:nvGrpSpPr>
        <p:cNvPr id="1" name=""/>
        <p:cNvGrpSpPr/>
        <p:nvPr/>
      </p:nvGrpSpPr>
      <p:grpSpPr>
        <a:xfrm>
          <a:off x="0" y="0"/>
          <a:ext cx="0" cy="0"/>
          <a:chOff x="0" y="0"/>
          <a:chExt cx="0" cy="0"/>
        </a:xfrm>
      </p:grpSpPr>
      <p:sp>
        <p:nvSpPr>
          <p:cNvPr id="2" name="PlaceHolder 1"/>
          <p:cNvSpPr>
            <a:spLocks noGrp="1"/>
          </p:cNvSpPr>
          <p:nvPr>
            <p:ph type="ftr" idx="159"/>
          </p:nvPr>
        </p:nvSpPr>
        <p:spPr/>
        <p:txBody>
          <a:bodyPr/>
          <a:lstStyle/>
          <a:p>
            <a:r>
              <a:t>Footer</a:t>
            </a:r>
          </a:p>
        </p:txBody>
      </p:sp>
      <p:sp>
        <p:nvSpPr>
          <p:cNvPr id="3" name="PlaceHolder 2"/>
          <p:cNvSpPr>
            <a:spLocks noGrp="1"/>
          </p:cNvSpPr>
          <p:nvPr>
            <p:ph type="sldNum" idx="160"/>
          </p:nvPr>
        </p:nvSpPr>
        <p:spPr/>
        <p:txBody>
          <a:bodyPr/>
          <a:lstStyle/>
          <a:p>
            <a:fld id="{97B271BD-BAEA-476D-A136-80C190DC00FF}" type="slidenum">
              <a:t>‹N°›</a:t>
            </a:fld>
            <a:endParaRPr/>
          </a:p>
        </p:txBody>
      </p:sp>
      <p:sp>
        <p:nvSpPr>
          <p:cNvPr id="4" name="PlaceHolder 3"/>
          <p:cNvSpPr>
            <a:spLocks noGrp="1"/>
          </p:cNvSpPr>
          <p:nvPr>
            <p:ph type="dt" idx="161"/>
          </p:nvPr>
        </p:nvSpPr>
        <p:spPr/>
        <p:txBody>
          <a:bodyPr/>
          <a:lstStyle/>
          <a:p>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itle">
  <p:cSld name="Diapositive de titre">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5" name="PlaceHolder 2"/>
          <p:cNvSpPr>
            <a:spLocks noGrp="1"/>
          </p:cNvSpPr>
          <p:nvPr>
            <p:ph type="subTitle"/>
          </p:nvPr>
        </p:nvSpPr>
        <p:spPr>
          <a:xfrm>
            <a:off x="838080" y="1825560"/>
            <a:ext cx="10512360" cy="4348080"/>
          </a:xfrm>
          <a:prstGeom prst="rect">
            <a:avLst/>
          </a:prstGeom>
          <a:noFill/>
          <a:ln w="0">
            <a:noFill/>
          </a:ln>
        </p:spPr>
        <p:txBody>
          <a:bodyPr lIns="0" tIns="0" rIns="0" bIns="0" anchor="ctr">
            <a:noAutofit/>
          </a:bodyPr>
          <a:lstStyle/>
          <a:p>
            <a:pPr indent="0" algn="ctr">
              <a:buNone/>
            </a:pPr>
            <a:endParaRPr lang="fr-FR" sz="3200" b="0" u="none" strike="noStrike">
              <a:solidFill>
                <a:srgbClr val="000000"/>
              </a:solidFill>
              <a:uFillTx/>
              <a:latin typeface="Arial"/>
            </a:endParaRPr>
          </a:p>
        </p:txBody>
      </p:sp>
      <p:sp>
        <p:nvSpPr>
          <p:cNvPr id="2" name="PlaceHolder 3"/>
          <p:cNvSpPr>
            <a:spLocks noGrp="1"/>
          </p:cNvSpPr>
          <p:nvPr>
            <p:ph type="ftr" idx="1"/>
          </p:nvPr>
        </p:nvSpPr>
        <p:spPr/>
        <p:txBody>
          <a:bodyPr/>
          <a:lstStyle/>
          <a:p>
            <a:r>
              <a:t>Footer</a:t>
            </a:r>
          </a:p>
        </p:txBody>
      </p:sp>
      <p:sp>
        <p:nvSpPr>
          <p:cNvPr id="3" name="PlaceHolder 4"/>
          <p:cNvSpPr>
            <a:spLocks noGrp="1"/>
          </p:cNvSpPr>
          <p:nvPr>
            <p:ph type="sldNum" idx="2"/>
          </p:nvPr>
        </p:nvSpPr>
        <p:spPr/>
        <p:txBody>
          <a:bodyPr/>
          <a:lstStyle/>
          <a:p>
            <a:fld id="{76854D4A-3B0B-438E-A909-7195DC582F0C}" type="slidenum">
              <a:t>‹N°›</a:t>
            </a:fld>
            <a:endParaRPr/>
          </a:p>
        </p:txBody>
      </p:sp>
      <p:sp>
        <p:nvSpPr>
          <p:cNvPr id="6" name="PlaceHolder 5"/>
          <p:cNvSpPr>
            <a:spLocks noGrp="1"/>
          </p:cNvSpPr>
          <p:nvPr>
            <p:ph type="dt" idx="3"/>
          </p:nvPr>
        </p:nvSpPr>
        <p:spPr/>
        <p:txBody>
          <a:bodyPr/>
          <a:lstStyle/>
          <a:p>
            <a:endParaRPr/>
          </a:p>
        </p:txBody>
      </p:sp>
    </p:spTree>
    <p:extLst>
      <p:ext uri="{BB962C8B-B14F-4D97-AF65-F5344CB8AC3E}">
        <p14:creationId xmlns:p14="http://schemas.microsoft.com/office/powerpoint/2010/main" val="414180714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72"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273" name="PlaceHolder 2"/>
          <p:cNvSpPr>
            <a:spLocks noGrp="1"/>
          </p:cNvSpPr>
          <p:nvPr>
            <p:ph/>
          </p:nvPr>
        </p:nvSpPr>
        <p:spPr>
          <a:xfrm>
            <a:off x="83808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274" name="PlaceHolder 3"/>
          <p:cNvSpPr>
            <a:spLocks noGrp="1"/>
          </p:cNvSpPr>
          <p:nvPr>
            <p:ph/>
          </p:nvPr>
        </p:nvSpPr>
        <p:spPr>
          <a:xfrm>
            <a:off x="622512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5" name="PlaceHolder 4"/>
          <p:cNvSpPr>
            <a:spLocks noGrp="1"/>
          </p:cNvSpPr>
          <p:nvPr>
            <p:ph type="ftr" idx="162"/>
          </p:nvPr>
        </p:nvSpPr>
        <p:spPr/>
        <p:txBody>
          <a:bodyPr/>
          <a:lstStyle/>
          <a:p>
            <a:r>
              <a:t>Footer</a:t>
            </a:r>
          </a:p>
        </p:txBody>
      </p:sp>
      <p:sp>
        <p:nvSpPr>
          <p:cNvPr id="6" name="PlaceHolder 5"/>
          <p:cNvSpPr>
            <a:spLocks noGrp="1"/>
          </p:cNvSpPr>
          <p:nvPr>
            <p:ph type="sldNum" idx="163"/>
          </p:nvPr>
        </p:nvSpPr>
        <p:spPr/>
        <p:txBody>
          <a:bodyPr/>
          <a:lstStyle/>
          <a:p>
            <a:fld id="{15C194B4-8536-4818-AB93-75E9E8D4D3CF}" type="slidenum">
              <a:t>‹N°›</a:t>
            </a:fld>
            <a:endParaRPr/>
          </a:p>
        </p:txBody>
      </p:sp>
      <p:sp>
        <p:nvSpPr>
          <p:cNvPr id="7" name="PlaceHolder 6"/>
          <p:cNvSpPr>
            <a:spLocks noGrp="1"/>
          </p:cNvSpPr>
          <p:nvPr>
            <p:ph type="dt" idx="164"/>
          </p:nvPr>
        </p:nvSpPr>
        <p:spPr/>
        <p:txBody>
          <a:bodyPr/>
          <a:lstStyle/>
          <a:p>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Comparaison">
    <p:spTree>
      <p:nvGrpSpPr>
        <p:cNvPr id="1" name=""/>
        <p:cNvGrpSpPr/>
        <p:nvPr/>
      </p:nvGrpSpPr>
      <p:grpSpPr>
        <a:xfrm>
          <a:off x="0" y="0"/>
          <a:ext cx="0" cy="0"/>
          <a:chOff x="0" y="0"/>
          <a:chExt cx="0" cy="0"/>
        </a:xfrm>
      </p:grpSpPr>
      <p:sp>
        <p:nvSpPr>
          <p:cNvPr id="2" name="PlaceHolder 1"/>
          <p:cNvSpPr>
            <a:spLocks noGrp="1"/>
          </p:cNvSpPr>
          <p:nvPr>
            <p:ph type="ftr" idx="165"/>
          </p:nvPr>
        </p:nvSpPr>
        <p:spPr/>
        <p:txBody>
          <a:bodyPr/>
          <a:lstStyle/>
          <a:p>
            <a:r>
              <a:t>Footer</a:t>
            </a:r>
          </a:p>
        </p:txBody>
      </p:sp>
      <p:sp>
        <p:nvSpPr>
          <p:cNvPr id="3" name="PlaceHolder 2"/>
          <p:cNvSpPr>
            <a:spLocks noGrp="1"/>
          </p:cNvSpPr>
          <p:nvPr>
            <p:ph type="sldNum" idx="166"/>
          </p:nvPr>
        </p:nvSpPr>
        <p:spPr/>
        <p:txBody>
          <a:bodyPr/>
          <a:lstStyle/>
          <a:p>
            <a:fld id="{B7CCA463-C9F6-42E8-B211-D6CE8D05CB7C}" type="slidenum">
              <a:t>‹N°›</a:t>
            </a:fld>
            <a:endParaRPr/>
          </a:p>
        </p:txBody>
      </p:sp>
      <p:sp>
        <p:nvSpPr>
          <p:cNvPr id="4" name="PlaceHolder 3"/>
          <p:cNvSpPr>
            <a:spLocks noGrp="1"/>
          </p:cNvSpPr>
          <p:nvPr>
            <p:ph type="dt" idx="167"/>
          </p:nvPr>
        </p:nvSpPr>
        <p:spPr/>
        <p:txBody>
          <a:bodyPr/>
          <a:lstStyle/>
          <a:p>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82"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3" name="PlaceHolder 2"/>
          <p:cNvSpPr>
            <a:spLocks noGrp="1"/>
          </p:cNvSpPr>
          <p:nvPr>
            <p:ph type="ftr" idx="168"/>
          </p:nvPr>
        </p:nvSpPr>
        <p:spPr/>
        <p:txBody>
          <a:bodyPr/>
          <a:lstStyle/>
          <a:p>
            <a:r>
              <a:t>Footer</a:t>
            </a:r>
          </a:p>
        </p:txBody>
      </p:sp>
      <p:sp>
        <p:nvSpPr>
          <p:cNvPr id="4" name="PlaceHolder 3"/>
          <p:cNvSpPr>
            <a:spLocks noGrp="1"/>
          </p:cNvSpPr>
          <p:nvPr>
            <p:ph type="sldNum" idx="169"/>
          </p:nvPr>
        </p:nvSpPr>
        <p:spPr/>
        <p:txBody>
          <a:bodyPr/>
          <a:lstStyle/>
          <a:p>
            <a:fld id="{C7D428AC-0624-4FB7-9653-018EE179C5CC}" type="slidenum">
              <a:t>‹N°›</a:t>
            </a:fld>
            <a:endParaRPr/>
          </a:p>
        </p:txBody>
      </p:sp>
      <p:sp>
        <p:nvSpPr>
          <p:cNvPr id="5" name="PlaceHolder 4"/>
          <p:cNvSpPr>
            <a:spLocks noGrp="1"/>
          </p:cNvSpPr>
          <p:nvPr>
            <p:ph type="dt" idx="170"/>
          </p:nvPr>
        </p:nvSpPr>
        <p:spPr/>
        <p:txBody>
          <a:bodyPr/>
          <a:lstStyle/>
          <a:p>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blank" preserve="1">
  <p:cSld name="Contenu avec légende">
    <p:spTree>
      <p:nvGrpSpPr>
        <p:cNvPr id="1" name=""/>
        <p:cNvGrpSpPr/>
        <p:nvPr/>
      </p:nvGrpSpPr>
      <p:grpSpPr>
        <a:xfrm>
          <a:off x="0" y="0"/>
          <a:ext cx="0" cy="0"/>
          <a:chOff x="0" y="0"/>
          <a:chExt cx="0" cy="0"/>
        </a:xfrm>
      </p:grpSpPr>
      <p:sp>
        <p:nvSpPr>
          <p:cNvPr id="2" name="PlaceHolder 1"/>
          <p:cNvSpPr>
            <a:spLocks noGrp="1"/>
          </p:cNvSpPr>
          <p:nvPr>
            <p:ph type="ftr" idx="171"/>
          </p:nvPr>
        </p:nvSpPr>
        <p:spPr/>
        <p:txBody>
          <a:bodyPr/>
          <a:lstStyle/>
          <a:p>
            <a:r>
              <a:t>Footer</a:t>
            </a:r>
          </a:p>
        </p:txBody>
      </p:sp>
      <p:sp>
        <p:nvSpPr>
          <p:cNvPr id="3" name="PlaceHolder 2"/>
          <p:cNvSpPr>
            <a:spLocks noGrp="1"/>
          </p:cNvSpPr>
          <p:nvPr>
            <p:ph type="sldNum" idx="172"/>
          </p:nvPr>
        </p:nvSpPr>
        <p:spPr/>
        <p:txBody>
          <a:bodyPr/>
          <a:lstStyle/>
          <a:p>
            <a:fld id="{3AB016F1-FBB0-4787-A7D9-C531B667D781}" type="slidenum">
              <a:t>‹N°›</a:t>
            </a:fld>
            <a:endParaRPr/>
          </a:p>
        </p:txBody>
      </p:sp>
      <p:sp>
        <p:nvSpPr>
          <p:cNvPr id="4" name="PlaceHolder 3"/>
          <p:cNvSpPr>
            <a:spLocks noGrp="1"/>
          </p:cNvSpPr>
          <p:nvPr>
            <p:ph type="dt" idx="173"/>
          </p:nvPr>
        </p:nvSpPr>
        <p:spPr/>
        <p:txBody>
          <a:bodyPr/>
          <a:lstStyle/>
          <a:p>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Image avec légende">
    <p:spTree>
      <p:nvGrpSpPr>
        <p:cNvPr id="1" name=""/>
        <p:cNvGrpSpPr/>
        <p:nvPr/>
      </p:nvGrpSpPr>
      <p:grpSpPr>
        <a:xfrm>
          <a:off x="0" y="0"/>
          <a:ext cx="0" cy="0"/>
          <a:chOff x="0" y="0"/>
          <a:chExt cx="0" cy="0"/>
        </a:xfrm>
      </p:grpSpPr>
      <p:sp>
        <p:nvSpPr>
          <p:cNvPr id="2" name="PlaceHolder 1"/>
          <p:cNvSpPr>
            <a:spLocks noGrp="1"/>
          </p:cNvSpPr>
          <p:nvPr>
            <p:ph type="ftr" idx="174"/>
          </p:nvPr>
        </p:nvSpPr>
        <p:spPr/>
        <p:txBody>
          <a:bodyPr/>
          <a:lstStyle/>
          <a:p>
            <a:r>
              <a:t>Footer</a:t>
            </a:r>
          </a:p>
        </p:txBody>
      </p:sp>
      <p:sp>
        <p:nvSpPr>
          <p:cNvPr id="3" name="PlaceHolder 2"/>
          <p:cNvSpPr>
            <a:spLocks noGrp="1"/>
          </p:cNvSpPr>
          <p:nvPr>
            <p:ph type="sldNum" idx="175"/>
          </p:nvPr>
        </p:nvSpPr>
        <p:spPr/>
        <p:txBody>
          <a:bodyPr/>
          <a:lstStyle/>
          <a:p>
            <a:fld id="{A12295A8-8FA9-43BD-9948-3D441D7B48DF}" type="slidenum">
              <a:t>‹N°›</a:t>
            </a:fld>
            <a:endParaRPr/>
          </a:p>
        </p:txBody>
      </p:sp>
      <p:sp>
        <p:nvSpPr>
          <p:cNvPr id="4" name="PlaceHolder 3"/>
          <p:cNvSpPr>
            <a:spLocks noGrp="1"/>
          </p:cNvSpPr>
          <p:nvPr>
            <p:ph type="dt" idx="176"/>
          </p:nvPr>
        </p:nvSpPr>
        <p:spPr/>
        <p:txBody>
          <a:bodyPr/>
          <a:lstStyle/>
          <a:p>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blank" preserve="1">
  <p:cSld name="Titre de section">
    <p:spTree>
      <p:nvGrpSpPr>
        <p:cNvPr id="1" name=""/>
        <p:cNvGrpSpPr/>
        <p:nvPr/>
      </p:nvGrpSpPr>
      <p:grpSpPr>
        <a:xfrm>
          <a:off x="0" y="0"/>
          <a:ext cx="0" cy="0"/>
          <a:chOff x="0" y="0"/>
          <a:chExt cx="0" cy="0"/>
        </a:xfrm>
      </p:grpSpPr>
      <p:sp>
        <p:nvSpPr>
          <p:cNvPr id="2" name="PlaceHolder 1"/>
          <p:cNvSpPr>
            <a:spLocks noGrp="1"/>
          </p:cNvSpPr>
          <p:nvPr>
            <p:ph type="ftr" idx="177"/>
          </p:nvPr>
        </p:nvSpPr>
        <p:spPr/>
        <p:txBody>
          <a:bodyPr/>
          <a:lstStyle/>
          <a:p>
            <a:r>
              <a:t>Footer</a:t>
            </a:r>
          </a:p>
        </p:txBody>
      </p:sp>
      <p:sp>
        <p:nvSpPr>
          <p:cNvPr id="3" name="PlaceHolder 2"/>
          <p:cNvSpPr>
            <a:spLocks noGrp="1"/>
          </p:cNvSpPr>
          <p:nvPr>
            <p:ph type="sldNum" idx="178"/>
          </p:nvPr>
        </p:nvSpPr>
        <p:spPr/>
        <p:txBody>
          <a:bodyPr/>
          <a:lstStyle/>
          <a:p>
            <a:fld id="{C66A4E59-CAC8-45A1-B35C-EB1E7587B7BB}" type="slidenum">
              <a:rPr>
                <a:solidFill>
                  <a:srgbClr val="000000">
                    <a:tint val="75000"/>
                  </a:srgbClr>
                </a:solidFill>
              </a:rPr>
              <a:pPr/>
              <a:t>‹N°›</a:t>
            </a:fld>
            <a:endParaRPr>
              <a:solidFill>
                <a:srgbClr val="000000">
                  <a:tint val="75000"/>
                </a:srgbClr>
              </a:solidFill>
            </a:endParaRPr>
          </a:p>
        </p:txBody>
      </p:sp>
      <p:sp>
        <p:nvSpPr>
          <p:cNvPr id="4" name="PlaceHolder 3"/>
          <p:cNvSpPr>
            <a:spLocks noGrp="1"/>
          </p:cNvSpPr>
          <p:nvPr>
            <p:ph type="dt" idx="179"/>
          </p:nvPr>
        </p:nvSpPr>
        <p:spPr/>
        <p:txBody>
          <a:bodyPr/>
          <a:lstStyle/>
          <a:p>
            <a:endParaRPr/>
          </a:p>
        </p:txBody>
      </p:sp>
    </p:spTree>
    <p:extLst>
      <p:ext uri="{BB962C8B-B14F-4D97-AF65-F5344CB8AC3E}">
        <p14:creationId xmlns:p14="http://schemas.microsoft.com/office/powerpoint/2010/main" val="364614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Standard">
    <p:spTree>
      <p:nvGrpSpPr>
        <p:cNvPr id="1" name=""/>
        <p:cNvGrpSpPr/>
        <p:nvPr/>
      </p:nvGrpSpPr>
      <p:grpSpPr>
        <a:xfrm>
          <a:off x="0" y="0"/>
          <a:ext cx="0" cy="0"/>
          <a:chOff x="0" y="0"/>
          <a:chExt cx="0" cy="0"/>
        </a:xfrm>
      </p:grpSpPr>
      <p:sp>
        <p:nvSpPr>
          <p:cNvPr id="27"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28" name="PlaceHolder 2"/>
          <p:cNvSpPr>
            <a:spLocks noGrp="1"/>
          </p:cNvSpPr>
          <p:nvPr>
            <p:ph/>
          </p:nvPr>
        </p:nvSpPr>
        <p:spPr>
          <a:xfrm>
            <a:off x="83808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29" name="PlaceHolder 3"/>
          <p:cNvSpPr>
            <a:spLocks noGrp="1"/>
          </p:cNvSpPr>
          <p:nvPr>
            <p:ph/>
          </p:nvPr>
        </p:nvSpPr>
        <p:spPr>
          <a:xfrm>
            <a:off x="622512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5" name="PlaceHolder 4"/>
          <p:cNvSpPr>
            <a:spLocks noGrp="1"/>
          </p:cNvSpPr>
          <p:nvPr>
            <p:ph type="ftr" idx="15"/>
          </p:nvPr>
        </p:nvSpPr>
        <p:spPr/>
        <p:txBody>
          <a:bodyPr/>
          <a:lstStyle/>
          <a:p>
            <a:r>
              <a:t>Footer</a:t>
            </a:r>
          </a:p>
        </p:txBody>
      </p:sp>
      <p:sp>
        <p:nvSpPr>
          <p:cNvPr id="6" name="PlaceHolder 5"/>
          <p:cNvSpPr>
            <a:spLocks noGrp="1"/>
          </p:cNvSpPr>
          <p:nvPr>
            <p:ph type="sldNum" idx="16"/>
          </p:nvPr>
        </p:nvSpPr>
        <p:spPr/>
        <p:txBody>
          <a:bodyPr/>
          <a:lstStyle/>
          <a:p>
            <a:fld id="{A1AF9724-40F4-4B66-A66F-940D09BA80B4}" type="slidenum">
              <a:t>‹N°›</a:t>
            </a:fld>
            <a:endParaRPr/>
          </a:p>
        </p:txBody>
      </p:sp>
      <p:sp>
        <p:nvSpPr>
          <p:cNvPr id="7" name="PlaceHolder 6"/>
          <p:cNvSpPr>
            <a:spLocks noGrp="1"/>
          </p:cNvSpPr>
          <p:nvPr>
            <p:ph type="dt" idx="17"/>
          </p:nvPr>
        </p:nvSpPr>
        <p:spPr/>
        <p:txBody>
          <a:body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Obj" preserve="1">
  <p:cSld name="Standard 1">
    <p:spTree>
      <p:nvGrpSpPr>
        <p:cNvPr id="1" name=""/>
        <p:cNvGrpSpPr/>
        <p:nvPr/>
      </p:nvGrpSpPr>
      <p:grpSpPr>
        <a:xfrm>
          <a:off x="0" y="0"/>
          <a:ext cx="0" cy="0"/>
          <a:chOff x="0" y="0"/>
          <a:chExt cx="0" cy="0"/>
        </a:xfrm>
      </p:grpSpPr>
      <p:sp>
        <p:nvSpPr>
          <p:cNvPr id="36"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37" name="PlaceHolder 2"/>
          <p:cNvSpPr>
            <a:spLocks noGrp="1"/>
          </p:cNvSpPr>
          <p:nvPr>
            <p:ph/>
          </p:nvPr>
        </p:nvSpPr>
        <p:spPr>
          <a:xfrm>
            <a:off x="83808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38" name="PlaceHolder 3"/>
          <p:cNvSpPr>
            <a:spLocks noGrp="1"/>
          </p:cNvSpPr>
          <p:nvPr>
            <p:ph/>
          </p:nvPr>
        </p:nvSpPr>
        <p:spPr>
          <a:xfrm>
            <a:off x="6225120" y="1825560"/>
            <a:ext cx="5130000" cy="4348080"/>
          </a:xfrm>
          <a:prstGeom prst="rect">
            <a:avLst/>
          </a:prstGeom>
          <a:noFill/>
          <a:ln w="0">
            <a:noFill/>
          </a:ln>
        </p:spPr>
        <p:txBody>
          <a:bodyPr lIns="0" tIns="0" rIns="0" bIns="0" anchor="t">
            <a:normAutofit/>
          </a:bodyPr>
          <a:lstStyle/>
          <a:p>
            <a:pPr indent="0">
              <a:spcBef>
                <a:spcPts val="1417"/>
              </a:spcBef>
              <a:buNone/>
            </a:pPr>
            <a:endParaRPr lang="fr-FR" sz="1800" b="0" u="none" strike="noStrike">
              <a:solidFill>
                <a:schemeClr val="dk1"/>
              </a:solidFill>
              <a:uFillTx/>
              <a:latin typeface="Calibri"/>
            </a:endParaRPr>
          </a:p>
        </p:txBody>
      </p:sp>
      <p:sp>
        <p:nvSpPr>
          <p:cNvPr id="5" name="PlaceHolder 4"/>
          <p:cNvSpPr>
            <a:spLocks noGrp="1"/>
          </p:cNvSpPr>
          <p:nvPr>
            <p:ph type="ftr" idx="18"/>
          </p:nvPr>
        </p:nvSpPr>
        <p:spPr/>
        <p:txBody>
          <a:bodyPr/>
          <a:lstStyle/>
          <a:p>
            <a:r>
              <a:t>Footer</a:t>
            </a:r>
          </a:p>
        </p:txBody>
      </p:sp>
      <p:sp>
        <p:nvSpPr>
          <p:cNvPr id="6" name="PlaceHolder 5"/>
          <p:cNvSpPr>
            <a:spLocks noGrp="1"/>
          </p:cNvSpPr>
          <p:nvPr>
            <p:ph type="sldNum" idx="19"/>
          </p:nvPr>
        </p:nvSpPr>
        <p:spPr/>
        <p:txBody>
          <a:bodyPr/>
          <a:lstStyle/>
          <a:p>
            <a:fld id="{DBF9F7C7-A0AE-4C3D-BB31-3A9EC272DB18}" type="slidenum">
              <a:t>‹N°›</a:t>
            </a:fld>
            <a:endParaRPr/>
          </a:p>
        </p:txBody>
      </p:sp>
      <p:sp>
        <p:nvSpPr>
          <p:cNvPr id="7" name="PlaceHolder 6"/>
          <p:cNvSpPr>
            <a:spLocks noGrp="1"/>
          </p:cNvSpPr>
          <p:nvPr>
            <p:ph type="dt" idx="20"/>
          </p:nvPr>
        </p:nvSpPr>
        <p:spPr/>
        <p:txBody>
          <a:body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Standard 2">
    <p:spTree>
      <p:nvGrpSpPr>
        <p:cNvPr id="1" name=""/>
        <p:cNvGrpSpPr/>
        <p:nvPr/>
      </p:nvGrpSpPr>
      <p:grpSpPr>
        <a:xfrm>
          <a:off x="0" y="0"/>
          <a:ext cx="0" cy="0"/>
          <a:chOff x="0" y="0"/>
          <a:chExt cx="0" cy="0"/>
        </a:xfrm>
      </p:grpSpPr>
      <p:sp>
        <p:nvSpPr>
          <p:cNvPr id="43"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endParaRPr lang="fr-FR" sz="1800" b="0" u="none" strike="noStrike">
              <a:solidFill>
                <a:schemeClr val="dk1"/>
              </a:solidFill>
              <a:uFillTx/>
              <a:latin typeface="Calibri"/>
            </a:endParaRPr>
          </a:p>
        </p:txBody>
      </p:sp>
      <p:sp>
        <p:nvSpPr>
          <p:cNvPr id="3" name="PlaceHolder 2"/>
          <p:cNvSpPr>
            <a:spLocks noGrp="1"/>
          </p:cNvSpPr>
          <p:nvPr>
            <p:ph type="ftr" idx="21"/>
          </p:nvPr>
        </p:nvSpPr>
        <p:spPr/>
        <p:txBody>
          <a:bodyPr/>
          <a:lstStyle/>
          <a:p>
            <a:r>
              <a:t>Footer</a:t>
            </a:r>
          </a:p>
        </p:txBody>
      </p:sp>
      <p:sp>
        <p:nvSpPr>
          <p:cNvPr id="4" name="PlaceHolder 3"/>
          <p:cNvSpPr>
            <a:spLocks noGrp="1"/>
          </p:cNvSpPr>
          <p:nvPr>
            <p:ph type="sldNum" idx="22"/>
          </p:nvPr>
        </p:nvSpPr>
        <p:spPr/>
        <p:txBody>
          <a:bodyPr/>
          <a:lstStyle/>
          <a:p>
            <a:fld id="{031AA3D9-A37F-4217-BA08-9EE31E0E3C69}" type="slidenum">
              <a:t>‹N°›</a:t>
            </a:fld>
            <a:endParaRPr/>
          </a:p>
        </p:txBody>
      </p:sp>
      <p:sp>
        <p:nvSpPr>
          <p:cNvPr id="5" name="PlaceHolder 4"/>
          <p:cNvSpPr>
            <a:spLocks noGrp="1"/>
          </p:cNvSpPr>
          <p:nvPr>
            <p:ph type="dt" idx="23"/>
          </p:nvPr>
        </p:nvSpPr>
        <p:spPr/>
        <p:txBody>
          <a:body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2" Type="http://schemas.openxmlformats.org/officeDocument/2006/relationships/theme" Target="../theme/theme15.xml"/><Relationship Id="rId1" Type="http://schemas.openxmlformats.org/officeDocument/2006/relationships/slideLayout" Target="../slideLayouts/slideLayout16.xml"/></Relationships>
</file>

<file path=ppt/slideMasters/_rels/slideMaster16.xml.rels><?xml version="1.0" encoding="UTF-8" standalone="yes"?>
<Relationships xmlns="http://schemas.openxmlformats.org/package/2006/relationships"><Relationship Id="rId2" Type="http://schemas.openxmlformats.org/officeDocument/2006/relationships/theme" Target="../theme/theme16.xml"/><Relationship Id="rId1" Type="http://schemas.openxmlformats.org/officeDocument/2006/relationships/slideLayout" Target="../slideLayouts/slideLayout17.xml"/></Relationships>
</file>

<file path=ppt/slideMasters/_rels/slideMaster17.xml.rels><?xml version="1.0" encoding="UTF-8" standalone="yes"?>
<Relationships xmlns="http://schemas.openxmlformats.org/package/2006/relationships"><Relationship Id="rId8" Type="http://schemas.openxmlformats.org/officeDocument/2006/relationships/theme" Target="../theme/theme17.xml"/><Relationship Id="rId3" Type="http://schemas.openxmlformats.org/officeDocument/2006/relationships/slideLayout" Target="../slideLayouts/slideLayout20.xml"/><Relationship Id="rId7" Type="http://schemas.openxmlformats.org/officeDocument/2006/relationships/slideLayout" Target="../slideLayouts/slideLayout24.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5" Type="http://schemas.openxmlformats.org/officeDocument/2006/relationships/slideLayout" Target="../slideLayouts/slideLayout22.xml"/><Relationship Id="rId4" Type="http://schemas.openxmlformats.org/officeDocument/2006/relationships/slideLayout" Target="../slideLayouts/slideLayout21.xml"/></Relationships>
</file>

<file path=ppt/slideMasters/_rels/slideMaster18.xml.rels><?xml version="1.0" encoding="UTF-8" standalone="yes"?>
<Relationships xmlns="http://schemas.openxmlformats.org/package/2006/relationships"><Relationship Id="rId2" Type="http://schemas.openxmlformats.org/officeDocument/2006/relationships/theme" Target="../theme/theme18.xml"/><Relationship Id="rId1" Type="http://schemas.openxmlformats.org/officeDocument/2006/relationships/slideLayout" Target="../slideLayouts/slideLayout25.xml"/></Relationships>
</file>

<file path=ppt/slideMasters/_rels/slideMaster19.xml.rels><?xml version="1.0" encoding="UTF-8" standalone="yes"?>
<Relationships xmlns="http://schemas.openxmlformats.org/package/2006/relationships"><Relationship Id="rId2" Type="http://schemas.openxmlformats.org/officeDocument/2006/relationships/theme" Target="../theme/theme19.xml"/><Relationship Id="rId1" Type="http://schemas.openxmlformats.org/officeDocument/2006/relationships/slideLayout" Target="../slideLayouts/slideLayout26.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20.xml.rels><?xml version="1.0" encoding="UTF-8" standalone="yes"?>
<Relationships xmlns="http://schemas.openxmlformats.org/package/2006/relationships"><Relationship Id="rId2" Type="http://schemas.openxmlformats.org/officeDocument/2006/relationships/theme" Target="../theme/theme20.xml"/><Relationship Id="rId1" Type="http://schemas.openxmlformats.org/officeDocument/2006/relationships/slideLayout" Target="../slideLayouts/slideLayout27.xml"/></Relationships>
</file>

<file path=ppt/slideMasters/_rels/slideMaster21.xml.rels><?xml version="1.0" encoding="UTF-8" standalone="yes"?>
<Relationships xmlns="http://schemas.openxmlformats.org/package/2006/relationships"><Relationship Id="rId2" Type="http://schemas.openxmlformats.org/officeDocument/2006/relationships/theme" Target="../theme/theme21.xml"/><Relationship Id="rId1" Type="http://schemas.openxmlformats.org/officeDocument/2006/relationships/slideLayout" Target="../slideLayouts/slideLayout28.xml"/></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9.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30.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31.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32.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33.xml"/></Relationships>
</file>

<file path=ppt/slideMasters/_rels/slideMaster27.xml.rels><?xml version="1.0" encoding="UTF-8" standalone="yes"?>
<Relationships xmlns="http://schemas.openxmlformats.org/package/2006/relationships"><Relationship Id="rId2" Type="http://schemas.openxmlformats.org/officeDocument/2006/relationships/theme" Target="../theme/theme27.xml"/><Relationship Id="rId1" Type="http://schemas.openxmlformats.org/officeDocument/2006/relationships/slideLayout" Target="../slideLayouts/slideLayout34.xml"/></Relationships>
</file>

<file path=ppt/slideMasters/_rels/slideMaster28.xml.rels><?xml version="1.0" encoding="UTF-8" standalone="yes"?>
<Relationships xmlns="http://schemas.openxmlformats.org/package/2006/relationships"><Relationship Id="rId2" Type="http://schemas.openxmlformats.org/officeDocument/2006/relationships/theme" Target="../theme/theme28.xml"/><Relationship Id="rId1" Type="http://schemas.openxmlformats.org/officeDocument/2006/relationships/slideLayout" Target="../slideLayouts/slideLayout35.xml"/></Relationships>
</file>

<file path=ppt/slideMasters/_rels/slideMaster29.xml.rels><?xml version="1.0" encoding="UTF-8" standalone="yes"?>
<Relationships xmlns="http://schemas.openxmlformats.org/package/2006/relationships"><Relationship Id="rId2" Type="http://schemas.openxmlformats.org/officeDocument/2006/relationships/theme" Target="../theme/theme29.xml"/><Relationship Id="rId1" Type="http://schemas.openxmlformats.org/officeDocument/2006/relationships/slideLayout" Target="../slideLayouts/slideLayout36.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4.xml"/></Relationships>
</file>

<file path=ppt/slideMasters/_rels/slideMaster30.xml.rels><?xml version="1.0" encoding="UTF-8" standalone="yes"?>
<Relationships xmlns="http://schemas.openxmlformats.org/package/2006/relationships"><Relationship Id="rId2" Type="http://schemas.openxmlformats.org/officeDocument/2006/relationships/theme" Target="../theme/theme30.xml"/><Relationship Id="rId1" Type="http://schemas.openxmlformats.org/officeDocument/2006/relationships/slideLayout" Target="../slideLayouts/slideLayout37.xml"/></Relationships>
</file>

<file path=ppt/slideMasters/_rels/slideMaster31.xml.rels><?xml version="1.0" encoding="UTF-8" standalone="yes"?>
<Relationships xmlns="http://schemas.openxmlformats.org/package/2006/relationships"><Relationship Id="rId2" Type="http://schemas.openxmlformats.org/officeDocument/2006/relationships/theme" Target="../theme/theme31.xml"/><Relationship Id="rId1" Type="http://schemas.openxmlformats.org/officeDocument/2006/relationships/slideLayout" Target="../slideLayouts/slideLayout38.xml"/></Relationships>
</file>

<file path=ppt/slideMasters/_rels/slideMaster32.xml.rels><?xml version="1.0" encoding="UTF-8" standalone="yes"?>
<Relationships xmlns="http://schemas.openxmlformats.org/package/2006/relationships"><Relationship Id="rId2" Type="http://schemas.openxmlformats.org/officeDocument/2006/relationships/theme" Target="../theme/theme32.xml"/><Relationship Id="rId1" Type="http://schemas.openxmlformats.org/officeDocument/2006/relationships/slideLayout" Target="../slideLayouts/slideLayout39.xml"/></Relationships>
</file>

<file path=ppt/slideMasters/_rels/slideMaster33.xml.rels><?xml version="1.0" encoding="UTF-8" standalone="yes"?>
<Relationships xmlns="http://schemas.openxmlformats.org/package/2006/relationships"><Relationship Id="rId2" Type="http://schemas.openxmlformats.org/officeDocument/2006/relationships/theme" Target="../theme/theme33.xml"/><Relationship Id="rId1" Type="http://schemas.openxmlformats.org/officeDocument/2006/relationships/slideLayout" Target="../slideLayouts/slideLayout40.xml"/></Relationships>
</file>

<file path=ppt/slideMasters/_rels/slideMaster34.xml.rels><?xml version="1.0" encoding="UTF-8" standalone="yes"?>
<Relationships xmlns="http://schemas.openxmlformats.org/package/2006/relationships"><Relationship Id="rId2" Type="http://schemas.openxmlformats.org/officeDocument/2006/relationships/theme" Target="../theme/theme34.xml"/><Relationship Id="rId1" Type="http://schemas.openxmlformats.org/officeDocument/2006/relationships/slideLayout" Target="../slideLayouts/slideLayout41.xml"/></Relationships>
</file>

<file path=ppt/slideMasters/_rels/slideMaster35.xml.rels><?xml version="1.0" encoding="UTF-8" standalone="yes"?>
<Relationships xmlns="http://schemas.openxmlformats.org/package/2006/relationships"><Relationship Id="rId2" Type="http://schemas.openxmlformats.org/officeDocument/2006/relationships/theme" Target="../theme/theme35.xml"/><Relationship Id="rId1" Type="http://schemas.openxmlformats.org/officeDocument/2006/relationships/slideLayout" Target="../slideLayouts/slideLayout42.xml"/></Relationships>
</file>

<file path=ppt/slideMasters/_rels/slideMaster36.xml.rels><?xml version="1.0" encoding="UTF-8" standalone="yes"?>
<Relationships xmlns="http://schemas.openxmlformats.org/package/2006/relationships"><Relationship Id="rId2" Type="http://schemas.openxmlformats.org/officeDocument/2006/relationships/theme" Target="../theme/theme36.xml"/><Relationship Id="rId1" Type="http://schemas.openxmlformats.org/officeDocument/2006/relationships/slideLayout" Target="../slideLayouts/slideLayout43.xml"/></Relationships>
</file>

<file path=ppt/slideMasters/_rels/slideMaster37.xml.rels><?xml version="1.0" encoding="UTF-8" standalone="yes"?>
<Relationships xmlns="http://schemas.openxmlformats.org/package/2006/relationships"><Relationship Id="rId2" Type="http://schemas.openxmlformats.org/officeDocument/2006/relationships/theme" Target="../theme/theme37.xml"/><Relationship Id="rId1" Type="http://schemas.openxmlformats.org/officeDocument/2006/relationships/slideLayout" Target="../slideLayouts/slideLayout44.xml"/></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45.xml"/></Relationships>
</file>

<file path=ppt/slideMasters/_rels/slideMaster39.xml.rels><?xml version="1.0" encoding="UTF-8" standalone="yes"?>
<Relationships xmlns="http://schemas.openxmlformats.org/package/2006/relationships"><Relationship Id="rId2" Type="http://schemas.openxmlformats.org/officeDocument/2006/relationships/theme" Target="../theme/theme39.xml"/><Relationship Id="rId1" Type="http://schemas.openxmlformats.org/officeDocument/2006/relationships/slideLayout" Target="../slideLayouts/slideLayout46.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5.xml"/></Relationships>
</file>

<file path=ppt/slideMasters/_rels/slideMaster40.xml.rels><?xml version="1.0" encoding="UTF-8" standalone="yes"?>
<Relationships xmlns="http://schemas.openxmlformats.org/package/2006/relationships"><Relationship Id="rId2" Type="http://schemas.openxmlformats.org/officeDocument/2006/relationships/theme" Target="../theme/theme40.xml"/><Relationship Id="rId1" Type="http://schemas.openxmlformats.org/officeDocument/2006/relationships/slideLayout" Target="../slideLayouts/slideLayout47.xml"/></Relationships>
</file>

<file path=ppt/slideMasters/_rels/slideMaster41.xml.rels><?xml version="1.0" encoding="UTF-8" standalone="yes"?>
<Relationships xmlns="http://schemas.openxmlformats.org/package/2006/relationships"><Relationship Id="rId2" Type="http://schemas.openxmlformats.org/officeDocument/2006/relationships/theme" Target="../theme/theme41.xml"/><Relationship Id="rId1" Type="http://schemas.openxmlformats.org/officeDocument/2006/relationships/slideLayout" Target="../slideLayouts/slideLayout48.xml"/></Relationships>
</file>

<file path=ppt/slideMasters/_rels/slideMaster42.xml.rels><?xml version="1.0" encoding="UTF-8" standalone="yes"?>
<Relationships xmlns="http://schemas.openxmlformats.org/package/2006/relationships"><Relationship Id="rId2" Type="http://schemas.openxmlformats.org/officeDocument/2006/relationships/theme" Target="../theme/theme42.xml"/><Relationship Id="rId1" Type="http://schemas.openxmlformats.org/officeDocument/2006/relationships/slideLayout" Target="../slideLayouts/slideLayout49.xml"/></Relationships>
</file>

<file path=ppt/slideMasters/_rels/slideMaster43.xml.rels><?xml version="1.0" encoding="UTF-8" standalone="yes"?>
<Relationships xmlns="http://schemas.openxmlformats.org/package/2006/relationships"><Relationship Id="rId2" Type="http://schemas.openxmlformats.org/officeDocument/2006/relationships/theme" Target="../theme/theme43.xml"/><Relationship Id="rId1" Type="http://schemas.openxmlformats.org/officeDocument/2006/relationships/slideLayout" Target="../slideLayouts/slideLayout50.xml"/></Relationships>
</file>

<file path=ppt/slideMasters/_rels/slideMaster44.xml.rels><?xml version="1.0" encoding="UTF-8" standalone="yes"?>
<Relationships xmlns="http://schemas.openxmlformats.org/package/2006/relationships"><Relationship Id="rId2" Type="http://schemas.openxmlformats.org/officeDocument/2006/relationships/theme" Target="../theme/theme44.xml"/><Relationship Id="rId1" Type="http://schemas.openxmlformats.org/officeDocument/2006/relationships/slideLayout" Target="../slideLayouts/slideLayout51.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52.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53.xml"/></Relationships>
</file>

<file path=ppt/slideMasters/_rels/slideMaster47.xml.rels><?xml version="1.0" encoding="UTF-8" standalone="yes"?>
<Relationships xmlns="http://schemas.openxmlformats.org/package/2006/relationships"><Relationship Id="rId2" Type="http://schemas.openxmlformats.org/officeDocument/2006/relationships/theme" Target="../theme/theme47.xml"/><Relationship Id="rId1" Type="http://schemas.openxmlformats.org/officeDocument/2006/relationships/slideLayout" Target="../slideLayouts/slideLayout54.xml"/></Relationships>
</file>

<file path=ppt/slideMasters/_rels/slideMaster48.xml.rels><?xml version="1.0" encoding="UTF-8" standalone="yes"?>
<Relationships xmlns="http://schemas.openxmlformats.org/package/2006/relationships"><Relationship Id="rId2" Type="http://schemas.openxmlformats.org/officeDocument/2006/relationships/theme" Target="../theme/theme48.xml"/><Relationship Id="rId1" Type="http://schemas.openxmlformats.org/officeDocument/2006/relationships/slideLayout" Target="../slideLayouts/slideLayout55.xml"/></Relationships>
</file>

<file path=ppt/slideMasters/_rels/slideMaster49.xml.rels><?xml version="1.0" encoding="UTF-8" standalone="yes"?>
<Relationships xmlns="http://schemas.openxmlformats.org/package/2006/relationships"><Relationship Id="rId2" Type="http://schemas.openxmlformats.org/officeDocument/2006/relationships/theme" Target="../theme/theme49.xml"/><Relationship Id="rId1" Type="http://schemas.openxmlformats.org/officeDocument/2006/relationships/slideLayout" Target="../slideLayouts/slideLayout56.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6.xml"/></Relationships>
</file>

<file path=ppt/slideMasters/_rels/slideMaster50.xml.rels><?xml version="1.0" encoding="UTF-8" standalone="yes"?>
<Relationships xmlns="http://schemas.openxmlformats.org/package/2006/relationships"><Relationship Id="rId2" Type="http://schemas.openxmlformats.org/officeDocument/2006/relationships/theme" Target="../theme/theme50.xml"/><Relationship Id="rId1" Type="http://schemas.openxmlformats.org/officeDocument/2006/relationships/slideLayout" Target="../slideLayouts/slideLayout57.xml"/></Relationships>
</file>

<file path=ppt/slideMasters/_rels/slideMaster51.xml.rels><?xml version="1.0" encoding="UTF-8" standalone="yes"?>
<Relationships xmlns="http://schemas.openxmlformats.org/package/2006/relationships"><Relationship Id="rId2" Type="http://schemas.openxmlformats.org/officeDocument/2006/relationships/theme" Target="../theme/theme51.xml"/><Relationship Id="rId1" Type="http://schemas.openxmlformats.org/officeDocument/2006/relationships/slideLayout" Target="../slideLayouts/slideLayout58.xml"/></Relationships>
</file>

<file path=ppt/slideMasters/_rels/slideMaster52.xml.rels><?xml version="1.0" encoding="UTF-8" standalone="yes"?>
<Relationships xmlns="http://schemas.openxmlformats.org/package/2006/relationships"><Relationship Id="rId2" Type="http://schemas.openxmlformats.org/officeDocument/2006/relationships/theme" Target="../theme/theme52.xml"/><Relationship Id="rId1" Type="http://schemas.openxmlformats.org/officeDocument/2006/relationships/slideLayout" Target="../slideLayouts/slideLayout59.xml"/></Relationships>
</file>

<file path=ppt/slideMasters/_rels/slideMaster53.xml.rels><?xml version="1.0" encoding="UTF-8" standalone="yes"?>
<Relationships xmlns="http://schemas.openxmlformats.org/package/2006/relationships"><Relationship Id="rId2" Type="http://schemas.openxmlformats.org/officeDocument/2006/relationships/theme" Target="../theme/theme53.xml"/><Relationship Id="rId1" Type="http://schemas.openxmlformats.org/officeDocument/2006/relationships/slideLayout" Target="../slideLayouts/slideLayout60.xml"/></Relationships>
</file>

<file path=ppt/slideMasters/_rels/slideMaster54.xml.rels><?xml version="1.0" encoding="UTF-8" standalone="yes"?>
<Relationships xmlns="http://schemas.openxmlformats.org/package/2006/relationships"><Relationship Id="rId3" Type="http://schemas.openxmlformats.org/officeDocument/2006/relationships/theme" Target="../theme/theme54.xml"/><Relationship Id="rId2" Type="http://schemas.openxmlformats.org/officeDocument/2006/relationships/slideLayout" Target="../slideLayouts/slideLayout62.xml"/><Relationship Id="rId1" Type="http://schemas.openxmlformats.org/officeDocument/2006/relationships/slideLayout" Target="../slideLayouts/slideLayout61.xml"/></Relationships>
</file>

<file path=ppt/slideMasters/_rels/slideMaster55.xml.rels><?xml version="1.0" encoding="UTF-8" standalone="yes"?>
<Relationships xmlns="http://schemas.openxmlformats.org/package/2006/relationships"><Relationship Id="rId2" Type="http://schemas.openxmlformats.org/officeDocument/2006/relationships/theme" Target="../theme/theme55.xml"/><Relationship Id="rId1" Type="http://schemas.openxmlformats.org/officeDocument/2006/relationships/slideLayout" Target="../slideLayouts/slideLayout63.xml"/></Relationships>
</file>

<file path=ppt/slideMasters/_rels/slideMaster56.xml.rels><?xml version="1.0" encoding="UTF-8" standalone="yes"?>
<Relationships xmlns="http://schemas.openxmlformats.org/package/2006/relationships"><Relationship Id="rId2" Type="http://schemas.openxmlformats.org/officeDocument/2006/relationships/theme" Target="../theme/theme56.xml"/><Relationship Id="rId1" Type="http://schemas.openxmlformats.org/officeDocument/2006/relationships/slideLayout" Target="../slideLayouts/slideLayout64.xml"/></Relationships>
</file>

<file path=ppt/slideMasters/_rels/slideMaster57.xml.rels><?xml version="1.0" encoding="UTF-8" standalone="yes"?>
<Relationships xmlns="http://schemas.openxmlformats.org/package/2006/relationships"><Relationship Id="rId2" Type="http://schemas.openxmlformats.org/officeDocument/2006/relationships/theme" Target="../theme/theme57.xml"/><Relationship Id="rId1" Type="http://schemas.openxmlformats.org/officeDocument/2006/relationships/slideLayout" Target="../slideLayouts/slideLayout65.xml"/></Relationships>
</file>

<file path=ppt/slideMasters/_rels/slideMaster58.xml.rels><?xml version="1.0" encoding="UTF-8" standalone="yes"?>
<Relationships xmlns="http://schemas.openxmlformats.org/package/2006/relationships"><Relationship Id="rId2" Type="http://schemas.openxmlformats.org/officeDocument/2006/relationships/theme" Target="../theme/theme58.xml"/><Relationship Id="rId1" Type="http://schemas.openxmlformats.org/officeDocument/2006/relationships/slideLayout" Target="../slideLayouts/slideLayout66.xml"/></Relationships>
</file>

<file path=ppt/slideMasters/_rels/slideMaster59.xml.rels><?xml version="1.0" encoding="UTF-8" standalone="yes"?>
<Relationships xmlns="http://schemas.openxmlformats.org/package/2006/relationships"><Relationship Id="rId2" Type="http://schemas.openxmlformats.org/officeDocument/2006/relationships/theme" Target="../theme/theme59.xml"/><Relationship Id="rId1" Type="http://schemas.openxmlformats.org/officeDocument/2006/relationships/slideLayout" Target="../slideLayouts/slideLayout67.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7.xml"/></Relationships>
</file>

<file path=ppt/slideMasters/_rels/slideMaster60.xml.rels><?xml version="1.0" encoding="UTF-8" standalone="yes"?>
<Relationships xmlns="http://schemas.openxmlformats.org/package/2006/relationships"><Relationship Id="rId2" Type="http://schemas.openxmlformats.org/officeDocument/2006/relationships/theme" Target="../theme/theme60.xml"/><Relationship Id="rId1" Type="http://schemas.openxmlformats.org/officeDocument/2006/relationships/slideLayout" Target="../slideLayouts/slideLayout68.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8.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5" name="PlaceHolder 2"/>
          <p:cNvSpPr>
            <a:spLocks noGrp="1"/>
          </p:cNvSpPr>
          <p:nvPr>
            <p:ph type="ftr" idx="1"/>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2" name="PlaceHolder 3"/>
          <p:cNvSpPr>
            <a:spLocks noGrp="1"/>
          </p:cNvSpPr>
          <p:nvPr>
            <p:ph type="sldNum" idx="2"/>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BE642E35-678D-4583-9B91-581EC1D162CC}"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3" name="PlaceHolder 4"/>
          <p:cNvSpPr>
            <a:spLocks noGrp="1"/>
          </p:cNvSpPr>
          <p:nvPr>
            <p:ph type="dt" idx="3"/>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49" r:id="rId1"/>
    <p:sldLayoutId id="2147483784" r:id="rId2"/>
  </p:sldLayoutIdLst>
  <p:txStyles>
    <p:titleStyle/>
    <p:bodyStyle/>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3"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54" name="PlaceHolder 2"/>
          <p:cNvSpPr>
            <a:spLocks noGrp="1"/>
          </p:cNvSpPr>
          <p:nvPr>
            <p:ph type="ftr" idx="27"/>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55" name="PlaceHolder 3"/>
          <p:cNvSpPr>
            <a:spLocks noGrp="1"/>
          </p:cNvSpPr>
          <p:nvPr>
            <p:ph type="sldNum" idx="28"/>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8ED62312-CE9F-4541-BA5E-5FD006097097}"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56" name="PlaceHolder 4"/>
          <p:cNvSpPr>
            <a:spLocks noGrp="1"/>
          </p:cNvSpPr>
          <p:nvPr>
            <p:ph type="dt" idx="29"/>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67" r:id="rId1"/>
  </p:sldLayoutIdLst>
  <p:txStyles>
    <p:titleStyle/>
    <p:bodyStyle/>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58"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59" name="PlaceHolder 2"/>
          <p:cNvSpPr>
            <a:spLocks noGrp="1"/>
          </p:cNvSpPr>
          <p:nvPr>
            <p:ph type="body"/>
          </p:nvPr>
        </p:nvSpPr>
        <p:spPr>
          <a:xfrm>
            <a:off x="83808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60" name="PlaceHolder 3"/>
          <p:cNvSpPr>
            <a:spLocks noGrp="1"/>
          </p:cNvSpPr>
          <p:nvPr>
            <p:ph type="body"/>
          </p:nvPr>
        </p:nvSpPr>
        <p:spPr>
          <a:xfrm>
            <a:off x="622512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61" name="PlaceHolder 4"/>
          <p:cNvSpPr>
            <a:spLocks noGrp="1"/>
          </p:cNvSpPr>
          <p:nvPr>
            <p:ph type="ftr" idx="30"/>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62" name="PlaceHolder 5"/>
          <p:cNvSpPr>
            <a:spLocks noGrp="1"/>
          </p:cNvSpPr>
          <p:nvPr>
            <p:ph type="sldNum" idx="31"/>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4FA587E4-17A6-4C7D-B5A6-D3017CC622FD}"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63" name="PlaceHolder 6"/>
          <p:cNvSpPr>
            <a:spLocks noGrp="1"/>
          </p:cNvSpPr>
          <p:nvPr>
            <p:ph type="dt" idx="32"/>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69" r:id="rId1"/>
  </p:sldLayoutIdLst>
  <p:txStyles>
    <p:titleStyle/>
    <p:bodyStyle/>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7"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68" name="PlaceHolder 2"/>
          <p:cNvSpPr>
            <a:spLocks noGrp="1"/>
          </p:cNvSpPr>
          <p:nvPr>
            <p:ph type="ftr" idx="33"/>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69" name="PlaceHolder 3"/>
          <p:cNvSpPr>
            <a:spLocks noGrp="1"/>
          </p:cNvSpPr>
          <p:nvPr>
            <p:ph type="sldNum" idx="34"/>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DE0297CC-8EB7-4679-9E84-F2FCEBC1207B}"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70" name="PlaceHolder 4"/>
          <p:cNvSpPr>
            <a:spLocks noGrp="1"/>
          </p:cNvSpPr>
          <p:nvPr>
            <p:ph type="dt" idx="35"/>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71" r:id="rId1"/>
  </p:sldLayoutIdLst>
  <p:txStyles>
    <p:titleStyle/>
    <p:bodyStyle/>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2"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73" name="PlaceHolder 2"/>
          <p:cNvSpPr>
            <a:spLocks noGrp="1"/>
          </p:cNvSpPr>
          <p:nvPr>
            <p:ph type="ftr" idx="36"/>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74" name="PlaceHolder 3"/>
          <p:cNvSpPr>
            <a:spLocks noGrp="1"/>
          </p:cNvSpPr>
          <p:nvPr>
            <p:ph type="sldNum" idx="37"/>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27EDF212-A2E6-4456-B129-CA095C94210E}"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75" name="PlaceHolder 4"/>
          <p:cNvSpPr>
            <a:spLocks noGrp="1"/>
          </p:cNvSpPr>
          <p:nvPr>
            <p:ph type="dt" idx="38"/>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73" r:id="rId1"/>
  </p:sldLayoutIdLst>
  <p:txStyles>
    <p:titleStyle/>
    <p:bodyStyle/>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7"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78" name="PlaceHolder 2"/>
          <p:cNvSpPr>
            <a:spLocks noGrp="1"/>
          </p:cNvSpPr>
          <p:nvPr>
            <p:ph type="body"/>
          </p:nvPr>
        </p:nvSpPr>
        <p:spPr>
          <a:xfrm>
            <a:off x="83808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79" name="PlaceHolder 3"/>
          <p:cNvSpPr>
            <a:spLocks noGrp="1"/>
          </p:cNvSpPr>
          <p:nvPr>
            <p:ph type="body"/>
          </p:nvPr>
        </p:nvSpPr>
        <p:spPr>
          <a:xfrm>
            <a:off x="622512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80" name="PlaceHolder 4"/>
          <p:cNvSpPr>
            <a:spLocks noGrp="1"/>
          </p:cNvSpPr>
          <p:nvPr>
            <p:ph type="ftr" idx="39"/>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81" name="PlaceHolder 5"/>
          <p:cNvSpPr>
            <a:spLocks noGrp="1"/>
          </p:cNvSpPr>
          <p:nvPr>
            <p:ph type="sldNum" idx="40"/>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284F0B46-0BCF-440C-9919-C4085EBE4C5C}"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82" name="PlaceHolder 6"/>
          <p:cNvSpPr>
            <a:spLocks noGrp="1"/>
          </p:cNvSpPr>
          <p:nvPr>
            <p:ph type="dt" idx="41"/>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75" r:id="rId1"/>
  </p:sldLayoutIdLst>
  <p:txStyles>
    <p:titleStyle/>
    <p:bodyStyle/>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86"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87" name="PlaceHolder 2"/>
          <p:cNvSpPr>
            <a:spLocks noGrp="1"/>
          </p:cNvSpPr>
          <p:nvPr>
            <p:ph type="ftr" idx="42"/>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88" name="PlaceHolder 3"/>
          <p:cNvSpPr>
            <a:spLocks noGrp="1"/>
          </p:cNvSpPr>
          <p:nvPr>
            <p:ph type="sldNum" idx="43"/>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62AE395C-51B3-436B-BBC1-E7248BDD38B2}"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89" name="PlaceHolder 4"/>
          <p:cNvSpPr>
            <a:spLocks noGrp="1"/>
          </p:cNvSpPr>
          <p:nvPr>
            <p:ph type="dt" idx="44"/>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77" r:id="rId1"/>
  </p:sldLayoutIdLst>
  <p:txStyles>
    <p:titleStyle/>
    <p:bodyStyle/>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1"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92" name="PlaceHolder 2"/>
          <p:cNvSpPr>
            <a:spLocks noGrp="1"/>
          </p:cNvSpPr>
          <p:nvPr>
            <p:ph type="body"/>
          </p:nvPr>
        </p:nvSpPr>
        <p:spPr>
          <a:xfrm>
            <a:off x="83808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93" name="PlaceHolder 3"/>
          <p:cNvSpPr>
            <a:spLocks noGrp="1"/>
          </p:cNvSpPr>
          <p:nvPr>
            <p:ph type="body"/>
          </p:nvPr>
        </p:nvSpPr>
        <p:spPr>
          <a:xfrm>
            <a:off x="622512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94" name="PlaceHolder 4"/>
          <p:cNvSpPr>
            <a:spLocks noGrp="1"/>
          </p:cNvSpPr>
          <p:nvPr>
            <p:ph type="ftr" idx="45"/>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95" name="PlaceHolder 5"/>
          <p:cNvSpPr>
            <a:spLocks noGrp="1"/>
          </p:cNvSpPr>
          <p:nvPr>
            <p:ph type="sldNum" idx="46"/>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5E95B769-89A0-4987-A1C8-692ABA21B0CA}"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96" name="PlaceHolder 6"/>
          <p:cNvSpPr>
            <a:spLocks noGrp="1"/>
          </p:cNvSpPr>
          <p:nvPr>
            <p:ph type="dt" idx="47"/>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79" r:id="rId1"/>
  </p:sldLayoutIdLst>
  <p:txStyles>
    <p:titleStyle/>
    <p:bodyStyle/>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0"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101" name="PlaceHolder 2"/>
          <p:cNvSpPr>
            <a:spLocks noGrp="1"/>
          </p:cNvSpPr>
          <p:nvPr>
            <p:ph type="body"/>
          </p:nvPr>
        </p:nvSpPr>
        <p:spPr>
          <a:xfrm>
            <a:off x="838080" y="1825560"/>
            <a:ext cx="1051236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102" name="PlaceHolder 3"/>
          <p:cNvSpPr>
            <a:spLocks noGrp="1"/>
          </p:cNvSpPr>
          <p:nvPr>
            <p:ph type="ftr" idx="48"/>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103" name="PlaceHolder 4"/>
          <p:cNvSpPr>
            <a:spLocks noGrp="1"/>
          </p:cNvSpPr>
          <p:nvPr>
            <p:ph type="sldNum" idx="49"/>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BF5B1A34-A130-4795-BC86-C894058314EC}"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04" name="PlaceHolder 5"/>
          <p:cNvSpPr>
            <a:spLocks noGrp="1"/>
          </p:cNvSpPr>
          <p:nvPr>
            <p:ph type="dt" idx="50"/>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Lst>
  <p:txStyles>
    <p:titleStyle/>
    <p:bodyStyle/>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3" name="PlaceHolder 1"/>
          <p:cNvSpPr>
            <a:spLocks noGrp="1"/>
          </p:cNvSpPr>
          <p:nvPr>
            <p:ph type="ftr" idx="51"/>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14" name="PlaceHolder 2"/>
          <p:cNvSpPr>
            <a:spLocks noGrp="1"/>
          </p:cNvSpPr>
          <p:nvPr>
            <p:ph type="sldNum" idx="52"/>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6B7F1284-2BC8-4EE4-AA6B-9231C3421EB1}"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15" name="PlaceHolder 3"/>
          <p:cNvSpPr>
            <a:spLocks noGrp="1"/>
          </p:cNvSpPr>
          <p:nvPr>
            <p:ph type="dt" idx="53"/>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89" r:id="rId1"/>
  </p:sldLayoutIdLst>
  <p:txStyles>
    <p:titleStyle/>
    <p:bodyStyle/>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16"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117" name="PlaceHolder 2"/>
          <p:cNvSpPr>
            <a:spLocks noGrp="1"/>
          </p:cNvSpPr>
          <p:nvPr>
            <p:ph type="body"/>
          </p:nvPr>
        </p:nvSpPr>
        <p:spPr>
          <a:xfrm>
            <a:off x="838080" y="1825560"/>
            <a:ext cx="1051236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118" name="PlaceHolder 3"/>
          <p:cNvSpPr>
            <a:spLocks noGrp="1"/>
          </p:cNvSpPr>
          <p:nvPr>
            <p:ph type="ftr" idx="54"/>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119" name="PlaceHolder 4"/>
          <p:cNvSpPr>
            <a:spLocks noGrp="1"/>
          </p:cNvSpPr>
          <p:nvPr>
            <p:ph type="sldNum" idx="55"/>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322B489C-1264-4EF3-A240-CA92CFC720B2}"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20" name="PlaceHolder 5"/>
          <p:cNvSpPr>
            <a:spLocks noGrp="1"/>
          </p:cNvSpPr>
          <p:nvPr>
            <p:ph type="dt" idx="56"/>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91" r:id="rId1"/>
  </p:sldLayoutIdLst>
  <p:txStyles>
    <p:titleStyle/>
    <p:bodyStyle/>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6" name="PlaceHolder 1"/>
          <p:cNvSpPr>
            <a:spLocks noGrp="1"/>
          </p:cNvSpPr>
          <p:nvPr>
            <p:ph type="ftr" idx="4"/>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7" name="PlaceHolder 2"/>
          <p:cNvSpPr>
            <a:spLocks noGrp="1"/>
          </p:cNvSpPr>
          <p:nvPr>
            <p:ph type="sldNum" idx="5"/>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39337B59-FFE7-45FC-B731-FE9987B10028}"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8" name="PlaceHolder 3"/>
          <p:cNvSpPr>
            <a:spLocks noGrp="1"/>
          </p:cNvSpPr>
          <p:nvPr>
            <p:ph type="dt" idx="6"/>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51" r:id="rId1"/>
  </p:sldLayoutIdLst>
  <p:txStyles>
    <p:titleStyle/>
    <p:bodyStyle/>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3"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124" name="PlaceHolder 2"/>
          <p:cNvSpPr>
            <a:spLocks noGrp="1"/>
          </p:cNvSpPr>
          <p:nvPr>
            <p:ph type="ftr" idx="57"/>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125" name="PlaceHolder 3"/>
          <p:cNvSpPr>
            <a:spLocks noGrp="1"/>
          </p:cNvSpPr>
          <p:nvPr>
            <p:ph type="sldNum" idx="58"/>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1BCA5ED8-E06D-4D67-A130-9E9FBF644CB8}"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26" name="PlaceHolder 4"/>
          <p:cNvSpPr>
            <a:spLocks noGrp="1"/>
          </p:cNvSpPr>
          <p:nvPr>
            <p:ph type="dt" idx="59"/>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93" r:id="rId1"/>
  </p:sldLayoutIdLst>
  <p:txStyles>
    <p:titleStyle/>
    <p:bodyStyle/>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9" name="PlaceHolder 1"/>
          <p:cNvSpPr>
            <a:spLocks noGrp="1"/>
          </p:cNvSpPr>
          <p:nvPr>
            <p:ph type="ftr" idx="60"/>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30" name="PlaceHolder 2"/>
          <p:cNvSpPr>
            <a:spLocks noGrp="1"/>
          </p:cNvSpPr>
          <p:nvPr>
            <p:ph type="sldNum" idx="61"/>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EDB07CDD-A7F4-4DF4-804A-57371C2C880B}"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31" name="PlaceHolder 3"/>
          <p:cNvSpPr>
            <a:spLocks noGrp="1"/>
          </p:cNvSpPr>
          <p:nvPr>
            <p:ph type="dt" idx="62"/>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95" r:id="rId1"/>
  </p:sldLayoutIdLst>
  <p:txStyles>
    <p:titleStyle/>
    <p:bodyStyle/>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2" name="PlaceHolder 1"/>
          <p:cNvSpPr>
            <a:spLocks noGrp="1"/>
          </p:cNvSpPr>
          <p:nvPr>
            <p:ph type="ftr" idx="63"/>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33" name="PlaceHolder 2"/>
          <p:cNvSpPr>
            <a:spLocks noGrp="1"/>
          </p:cNvSpPr>
          <p:nvPr>
            <p:ph type="sldNum" idx="64"/>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D5815133-63B7-4A74-86AD-1447C5105680}"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34" name="PlaceHolder 3"/>
          <p:cNvSpPr>
            <a:spLocks noGrp="1"/>
          </p:cNvSpPr>
          <p:nvPr>
            <p:ph type="dt" idx="65"/>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97" r:id="rId1"/>
  </p:sldLayoutIdLst>
  <p:txStyles>
    <p:titleStyle/>
    <p:bodyStyle/>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5" name="PlaceHolder 1"/>
          <p:cNvSpPr>
            <a:spLocks noGrp="1"/>
          </p:cNvSpPr>
          <p:nvPr>
            <p:ph type="ftr" idx="66"/>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36" name="PlaceHolder 2"/>
          <p:cNvSpPr>
            <a:spLocks noGrp="1"/>
          </p:cNvSpPr>
          <p:nvPr>
            <p:ph type="sldNum" idx="67"/>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DF2A650C-7193-4BAA-8EBF-0382D2C11F55}"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37" name="PlaceHolder 3"/>
          <p:cNvSpPr>
            <a:spLocks noGrp="1"/>
          </p:cNvSpPr>
          <p:nvPr>
            <p:ph type="dt" idx="68"/>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99" r:id="rId1"/>
  </p:sldLayoutIdLst>
  <p:txStyles>
    <p:titleStyle/>
    <p:bodyStyle/>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38" name="PlaceHolder 1"/>
          <p:cNvSpPr>
            <a:spLocks noGrp="1"/>
          </p:cNvSpPr>
          <p:nvPr>
            <p:ph type="ftr" idx="69"/>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39" name="PlaceHolder 2"/>
          <p:cNvSpPr>
            <a:spLocks noGrp="1"/>
          </p:cNvSpPr>
          <p:nvPr>
            <p:ph type="sldNum" idx="70"/>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646FE3F5-E961-4304-A596-496126E8F4D4}"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40" name="PlaceHolder 3"/>
          <p:cNvSpPr>
            <a:spLocks noGrp="1"/>
          </p:cNvSpPr>
          <p:nvPr>
            <p:ph type="dt" idx="71"/>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01" r:id="rId1"/>
  </p:sldLayoutIdLst>
  <p:txStyles>
    <p:titleStyle/>
    <p:bodyStyle/>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1" name="PlaceHolder 1"/>
          <p:cNvSpPr>
            <a:spLocks noGrp="1"/>
          </p:cNvSpPr>
          <p:nvPr>
            <p:ph type="ftr" idx="72"/>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42" name="PlaceHolder 2"/>
          <p:cNvSpPr>
            <a:spLocks noGrp="1"/>
          </p:cNvSpPr>
          <p:nvPr>
            <p:ph type="sldNum" idx="73"/>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CB71E681-546A-4E0C-898C-3426D6131846}"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43" name="PlaceHolder 3"/>
          <p:cNvSpPr>
            <a:spLocks noGrp="1"/>
          </p:cNvSpPr>
          <p:nvPr>
            <p:ph type="dt" idx="74"/>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03" r:id="rId1"/>
  </p:sldLayoutIdLst>
  <p:txStyles>
    <p:titleStyle/>
    <p:bodyStyle/>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44"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145" name="PlaceHolder 2"/>
          <p:cNvSpPr>
            <a:spLocks noGrp="1"/>
          </p:cNvSpPr>
          <p:nvPr>
            <p:ph type="ftr" idx="75"/>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46" name="PlaceHolder 3"/>
          <p:cNvSpPr>
            <a:spLocks noGrp="1"/>
          </p:cNvSpPr>
          <p:nvPr>
            <p:ph type="sldNum" idx="76"/>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923CE2EE-6E47-424E-9474-7DB178958227}"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47" name="PlaceHolder 4"/>
          <p:cNvSpPr>
            <a:spLocks noGrp="1"/>
          </p:cNvSpPr>
          <p:nvPr>
            <p:ph type="dt" idx="77"/>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05" r:id="rId1"/>
  </p:sldLayoutIdLst>
  <p:txStyles>
    <p:titleStyle/>
    <p:bodyStyle/>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0"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151" name="PlaceHolder 2"/>
          <p:cNvSpPr>
            <a:spLocks noGrp="1"/>
          </p:cNvSpPr>
          <p:nvPr>
            <p:ph type="body"/>
          </p:nvPr>
        </p:nvSpPr>
        <p:spPr>
          <a:xfrm>
            <a:off x="838080" y="1825560"/>
            <a:ext cx="1051236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152" name="PlaceHolder 3"/>
          <p:cNvSpPr>
            <a:spLocks noGrp="1"/>
          </p:cNvSpPr>
          <p:nvPr>
            <p:ph type="ftr" idx="78"/>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153" name="PlaceHolder 4"/>
          <p:cNvSpPr>
            <a:spLocks noGrp="1"/>
          </p:cNvSpPr>
          <p:nvPr>
            <p:ph type="sldNum" idx="79"/>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0C1FD157-99CE-423E-944F-A487160B9012}"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54" name="PlaceHolder 5"/>
          <p:cNvSpPr>
            <a:spLocks noGrp="1"/>
          </p:cNvSpPr>
          <p:nvPr>
            <p:ph type="dt" idx="80"/>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07" r:id="rId1"/>
  </p:sldLayoutIdLst>
  <p:txStyles>
    <p:titleStyle/>
    <p:bodyStyle/>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57"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158" name="PlaceHolder 2"/>
          <p:cNvSpPr>
            <a:spLocks noGrp="1"/>
          </p:cNvSpPr>
          <p:nvPr>
            <p:ph type="ftr" idx="81"/>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159" name="PlaceHolder 3"/>
          <p:cNvSpPr>
            <a:spLocks noGrp="1"/>
          </p:cNvSpPr>
          <p:nvPr>
            <p:ph type="sldNum" idx="82"/>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90370E4C-C50C-4C1C-AE9C-734E93A20D62}"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60" name="PlaceHolder 4"/>
          <p:cNvSpPr>
            <a:spLocks noGrp="1"/>
          </p:cNvSpPr>
          <p:nvPr>
            <p:ph type="dt" idx="83"/>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09" r:id="rId1"/>
  </p:sldLayoutIdLst>
  <p:txStyles>
    <p:titleStyle/>
    <p:bodyStyle/>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3" name="PlaceHolder 1"/>
          <p:cNvSpPr>
            <a:spLocks noGrp="1"/>
          </p:cNvSpPr>
          <p:nvPr>
            <p:ph type="ftr" idx="84"/>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64" name="PlaceHolder 2"/>
          <p:cNvSpPr>
            <a:spLocks noGrp="1"/>
          </p:cNvSpPr>
          <p:nvPr>
            <p:ph type="sldNum" idx="85"/>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47AFC31E-3605-4BAB-835E-AD87D3780327}"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65" name="PlaceHolder 3"/>
          <p:cNvSpPr>
            <a:spLocks noGrp="1"/>
          </p:cNvSpPr>
          <p:nvPr>
            <p:ph type="dt" idx="86"/>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11" r:id="rId1"/>
  </p:sldLayoutIdLst>
  <p:txStyles>
    <p:titleStyle/>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PlaceHolder 1"/>
          <p:cNvSpPr>
            <a:spLocks noGrp="1"/>
          </p:cNvSpPr>
          <p:nvPr>
            <p:ph type="ftr" idx="7"/>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0" name="PlaceHolder 2"/>
          <p:cNvSpPr>
            <a:spLocks noGrp="1"/>
          </p:cNvSpPr>
          <p:nvPr>
            <p:ph type="sldNum" idx="8"/>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5AAC24E2-AA01-46F6-94DF-F9F1312C24C3}"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1" name="PlaceHolder 3"/>
          <p:cNvSpPr>
            <a:spLocks noGrp="1"/>
          </p:cNvSpPr>
          <p:nvPr>
            <p:ph type="dt" idx="9"/>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53" r:id="rId1"/>
  </p:sldLayoutIdLst>
  <p:txStyles>
    <p:titleStyle/>
    <p:bodyStyle/>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6" name="PlaceHolder 1"/>
          <p:cNvSpPr>
            <a:spLocks noGrp="1"/>
          </p:cNvSpPr>
          <p:nvPr>
            <p:ph type="ftr" idx="87"/>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67" name="PlaceHolder 2"/>
          <p:cNvSpPr>
            <a:spLocks noGrp="1"/>
          </p:cNvSpPr>
          <p:nvPr>
            <p:ph type="sldNum" idx="88"/>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71419A2A-EBB4-4ABF-B9AC-B17E57849602}"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68" name="PlaceHolder 3"/>
          <p:cNvSpPr>
            <a:spLocks noGrp="1"/>
          </p:cNvSpPr>
          <p:nvPr>
            <p:ph type="dt" idx="89"/>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13" r:id="rId1"/>
  </p:sldLayoutIdLst>
  <p:txStyles>
    <p:titleStyle/>
    <p:bodyStyle/>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9" name="PlaceHolder 1"/>
          <p:cNvSpPr>
            <a:spLocks noGrp="1"/>
          </p:cNvSpPr>
          <p:nvPr>
            <p:ph type="ftr" idx="90"/>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70" name="PlaceHolder 2"/>
          <p:cNvSpPr>
            <a:spLocks noGrp="1"/>
          </p:cNvSpPr>
          <p:nvPr>
            <p:ph type="sldNum" idx="91"/>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9E24B511-A5AC-4C55-A803-4D17C6DB560F}"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71" name="PlaceHolder 3"/>
          <p:cNvSpPr>
            <a:spLocks noGrp="1"/>
          </p:cNvSpPr>
          <p:nvPr>
            <p:ph type="dt" idx="92"/>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15" r:id="rId1"/>
  </p:sldLayoutIdLst>
  <p:txStyles>
    <p:titleStyle/>
    <p:bodyStyle/>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2"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173" name="PlaceHolder 2"/>
          <p:cNvSpPr>
            <a:spLocks noGrp="1"/>
          </p:cNvSpPr>
          <p:nvPr>
            <p:ph type="ftr" idx="93"/>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74" name="PlaceHolder 3"/>
          <p:cNvSpPr>
            <a:spLocks noGrp="1"/>
          </p:cNvSpPr>
          <p:nvPr>
            <p:ph type="sldNum" idx="94"/>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3E8C44F8-DED0-4A43-A7E0-20705088F7BD}"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75" name="PlaceHolder 4"/>
          <p:cNvSpPr>
            <a:spLocks noGrp="1"/>
          </p:cNvSpPr>
          <p:nvPr>
            <p:ph type="dt" idx="95"/>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17" r:id="rId1"/>
  </p:sldLayoutIdLst>
  <p:txStyles>
    <p:titleStyle/>
    <p:bodyStyle/>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8" name="PlaceHolder 1"/>
          <p:cNvSpPr>
            <a:spLocks noGrp="1"/>
          </p:cNvSpPr>
          <p:nvPr>
            <p:ph type="ftr" idx="96"/>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79" name="PlaceHolder 2"/>
          <p:cNvSpPr>
            <a:spLocks noGrp="1"/>
          </p:cNvSpPr>
          <p:nvPr>
            <p:ph type="sldNum" idx="97"/>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07E34CAC-4B12-45AE-8248-872B902D2CD0}"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80" name="PlaceHolder 3"/>
          <p:cNvSpPr>
            <a:spLocks noGrp="1"/>
          </p:cNvSpPr>
          <p:nvPr>
            <p:ph type="dt" idx="98"/>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19" r:id="rId1"/>
  </p:sldLayoutIdLst>
  <p:txStyles>
    <p:titleStyle/>
    <p:bodyStyle/>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1" name="PlaceHolder 1"/>
          <p:cNvSpPr>
            <a:spLocks noGrp="1"/>
          </p:cNvSpPr>
          <p:nvPr>
            <p:ph type="ftr" idx="99"/>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82" name="PlaceHolder 2"/>
          <p:cNvSpPr>
            <a:spLocks noGrp="1"/>
          </p:cNvSpPr>
          <p:nvPr>
            <p:ph type="sldNum" idx="100"/>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A86579E1-5EB2-4CB4-BCC2-A903ED1226BC}"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83" name="PlaceHolder 3"/>
          <p:cNvSpPr>
            <a:spLocks noGrp="1"/>
          </p:cNvSpPr>
          <p:nvPr>
            <p:ph type="dt" idx="101"/>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21" r:id="rId1"/>
  </p:sldLayoutIdLst>
  <p:txStyles>
    <p:titleStyle/>
    <p:bodyStyle/>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 name="PlaceHolder 1"/>
          <p:cNvSpPr>
            <a:spLocks noGrp="1"/>
          </p:cNvSpPr>
          <p:nvPr>
            <p:ph type="ftr" idx="102"/>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85" name="PlaceHolder 2"/>
          <p:cNvSpPr>
            <a:spLocks noGrp="1"/>
          </p:cNvSpPr>
          <p:nvPr>
            <p:ph type="sldNum" idx="103"/>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CDD1CDEA-8744-4DDE-9634-4303673014AF}"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86" name="PlaceHolder 3"/>
          <p:cNvSpPr>
            <a:spLocks noGrp="1"/>
          </p:cNvSpPr>
          <p:nvPr>
            <p:ph type="dt" idx="104"/>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23" r:id="rId1"/>
  </p:sldLayoutIdLst>
  <p:txStyles>
    <p:titleStyle/>
    <p:bodyStyle/>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7"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188" name="PlaceHolder 2"/>
          <p:cNvSpPr>
            <a:spLocks noGrp="1"/>
          </p:cNvSpPr>
          <p:nvPr>
            <p:ph type="ftr" idx="105"/>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89" name="PlaceHolder 3"/>
          <p:cNvSpPr>
            <a:spLocks noGrp="1"/>
          </p:cNvSpPr>
          <p:nvPr>
            <p:ph type="sldNum" idx="106"/>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3A4759FD-1150-472D-BDB2-D2709664817D}"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90" name="PlaceHolder 4"/>
          <p:cNvSpPr>
            <a:spLocks noGrp="1"/>
          </p:cNvSpPr>
          <p:nvPr>
            <p:ph type="dt" idx="107"/>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25" r:id="rId1"/>
  </p:sldLayoutIdLst>
  <p:txStyles>
    <p:titleStyle/>
    <p:bodyStyle/>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3" name="PlaceHolder 1"/>
          <p:cNvSpPr>
            <a:spLocks noGrp="1"/>
          </p:cNvSpPr>
          <p:nvPr>
            <p:ph type="ftr" idx="108"/>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94" name="PlaceHolder 2"/>
          <p:cNvSpPr>
            <a:spLocks noGrp="1"/>
          </p:cNvSpPr>
          <p:nvPr>
            <p:ph type="sldNum" idx="109"/>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C7D8F7EC-5FF8-481F-AE1B-3520E00695BE}"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95" name="PlaceHolder 3"/>
          <p:cNvSpPr>
            <a:spLocks noGrp="1"/>
          </p:cNvSpPr>
          <p:nvPr>
            <p:ph type="dt" idx="110"/>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27" r:id="rId1"/>
  </p:sldLayoutIdLst>
  <p:txStyles>
    <p:titleStyle/>
    <p:bodyStyle/>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6" name="PlaceHolder 1"/>
          <p:cNvSpPr>
            <a:spLocks noGrp="1"/>
          </p:cNvSpPr>
          <p:nvPr>
            <p:ph type="ftr" idx="111"/>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97" name="PlaceHolder 2"/>
          <p:cNvSpPr>
            <a:spLocks noGrp="1"/>
          </p:cNvSpPr>
          <p:nvPr>
            <p:ph type="sldNum" idx="112"/>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BC0D908B-9B15-495F-9255-02DB38B4A0F4}"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98" name="PlaceHolder 3"/>
          <p:cNvSpPr>
            <a:spLocks noGrp="1"/>
          </p:cNvSpPr>
          <p:nvPr>
            <p:ph type="dt" idx="113"/>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29" r:id="rId1"/>
  </p:sldLayoutIdLst>
  <p:txStyles>
    <p:titleStyle/>
    <p:bodyStyle/>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9" name="PlaceHolder 1"/>
          <p:cNvSpPr>
            <a:spLocks noGrp="1"/>
          </p:cNvSpPr>
          <p:nvPr>
            <p:ph type="ftr" idx="114"/>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200" name="PlaceHolder 2"/>
          <p:cNvSpPr>
            <a:spLocks noGrp="1"/>
          </p:cNvSpPr>
          <p:nvPr>
            <p:ph type="sldNum" idx="115"/>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5D4BC99D-AFD5-4C72-A04A-4945D0E14F88}"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01" name="PlaceHolder 3"/>
          <p:cNvSpPr>
            <a:spLocks noGrp="1"/>
          </p:cNvSpPr>
          <p:nvPr>
            <p:ph type="dt" idx="116"/>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731" r:id="rId1"/>
  </p:sldLayoutIdLst>
  <p:txStyles>
    <p:titleStyle/>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2" name="PlaceHolder 1"/>
          <p:cNvSpPr>
            <a:spLocks noGrp="1"/>
          </p:cNvSpPr>
          <p:nvPr>
            <p:ph type="sldNum" idx="10"/>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447FBDF7-EC37-401B-AB2C-83B715050ABD}"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3" name="PlaceHolder 2"/>
          <p:cNvSpPr>
            <a:spLocks noGrp="1"/>
          </p:cNvSpPr>
          <p:nvPr>
            <p:ph type="dt" idx="11"/>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
        <p:nvSpPr>
          <p:cNvPr id="14" name="PlaceHolder 3"/>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15" name="PlaceHolder 4"/>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20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20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2000" b="0" u="none" strike="noStrike">
                <a:solidFill>
                  <a:schemeClr val="dk1"/>
                </a:solidFill>
                <a:uFillTx/>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655" r:id="rId1"/>
  </p:sldLayoutIdLst>
  <p:txStyles>
    <p:titleStyle/>
    <p:bodyStyle/>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2"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203" name="PlaceHolder 2"/>
          <p:cNvSpPr>
            <a:spLocks noGrp="1"/>
          </p:cNvSpPr>
          <p:nvPr>
            <p:ph type="body"/>
          </p:nvPr>
        </p:nvSpPr>
        <p:spPr>
          <a:xfrm>
            <a:off x="838080" y="1825560"/>
            <a:ext cx="1051236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204" name="PlaceHolder 3"/>
          <p:cNvSpPr>
            <a:spLocks noGrp="1"/>
          </p:cNvSpPr>
          <p:nvPr>
            <p:ph type="ftr" idx="117"/>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05" name="PlaceHolder 4"/>
          <p:cNvSpPr>
            <a:spLocks noGrp="1"/>
          </p:cNvSpPr>
          <p:nvPr>
            <p:ph type="sldNum" idx="118"/>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FF493255-958B-4F2B-BC9D-418DE2641735}"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06" name="PlaceHolder 5"/>
          <p:cNvSpPr>
            <a:spLocks noGrp="1"/>
          </p:cNvSpPr>
          <p:nvPr>
            <p:ph type="dt" idx="119"/>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33" r:id="rId1"/>
  </p:sldLayoutIdLst>
  <p:txStyles>
    <p:titleStyle/>
    <p:bodyStyle/>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9"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210" name="PlaceHolder 2"/>
          <p:cNvSpPr>
            <a:spLocks noGrp="1"/>
          </p:cNvSpPr>
          <p:nvPr>
            <p:ph type="ftr" idx="120"/>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11" name="PlaceHolder 3"/>
          <p:cNvSpPr>
            <a:spLocks noGrp="1"/>
          </p:cNvSpPr>
          <p:nvPr>
            <p:ph type="sldNum" idx="121"/>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678B41B0-1B30-4786-8B5A-E7D3AB9D5CC2}"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12" name="PlaceHolder 4"/>
          <p:cNvSpPr>
            <a:spLocks noGrp="1"/>
          </p:cNvSpPr>
          <p:nvPr>
            <p:ph type="dt" idx="122"/>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35" r:id="rId1"/>
  </p:sldLayoutIdLst>
  <p:txStyles>
    <p:titleStyle/>
    <p:bodyStyle/>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 name="PlaceHolder 1"/>
          <p:cNvSpPr>
            <a:spLocks noGrp="1"/>
          </p:cNvSpPr>
          <p:nvPr>
            <p:ph type="ftr" idx="123"/>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216" name="PlaceHolder 2"/>
          <p:cNvSpPr>
            <a:spLocks noGrp="1"/>
          </p:cNvSpPr>
          <p:nvPr>
            <p:ph type="sldNum" idx="124"/>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703CE1F8-F064-4D50-8387-A4BFCB38AEA6}"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17" name="PlaceHolder 3"/>
          <p:cNvSpPr>
            <a:spLocks noGrp="1"/>
          </p:cNvSpPr>
          <p:nvPr>
            <p:ph type="dt" idx="125"/>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37" r:id="rId1"/>
  </p:sldLayoutIdLst>
  <p:txStyles>
    <p:titleStyle/>
    <p:bodyStyle/>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8" name="PlaceHolder 1"/>
          <p:cNvSpPr>
            <a:spLocks noGrp="1"/>
          </p:cNvSpPr>
          <p:nvPr>
            <p:ph type="ftr" idx="126"/>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19" name="PlaceHolder 2"/>
          <p:cNvSpPr>
            <a:spLocks noGrp="1"/>
          </p:cNvSpPr>
          <p:nvPr>
            <p:ph type="sldNum" idx="127"/>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B1B508B0-6F38-475F-82A3-8FA60D4FF3DA}"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20" name="PlaceHolder 3"/>
          <p:cNvSpPr>
            <a:spLocks noGrp="1"/>
          </p:cNvSpPr>
          <p:nvPr>
            <p:ph type="dt" idx="128"/>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39" r:id="rId1"/>
  </p:sldLayoutIdLst>
  <p:txStyles>
    <p:titleStyle/>
    <p:bodyStyle/>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1" name="PlaceHolder 1"/>
          <p:cNvSpPr>
            <a:spLocks noGrp="1"/>
          </p:cNvSpPr>
          <p:nvPr>
            <p:ph type="ftr" idx="129"/>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22" name="PlaceHolder 2"/>
          <p:cNvSpPr>
            <a:spLocks noGrp="1"/>
          </p:cNvSpPr>
          <p:nvPr>
            <p:ph type="sldNum" idx="130"/>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A46DD63A-9F3E-42D9-921B-2817F418E2ED}"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23" name="PlaceHolder 3"/>
          <p:cNvSpPr>
            <a:spLocks noGrp="1"/>
          </p:cNvSpPr>
          <p:nvPr>
            <p:ph type="dt" idx="131"/>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41" r:id="rId1"/>
  </p:sldLayoutIdLst>
  <p:txStyles>
    <p:titleStyle/>
    <p:bodyStyle/>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24"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225" name="PlaceHolder 2"/>
          <p:cNvSpPr>
            <a:spLocks noGrp="1"/>
          </p:cNvSpPr>
          <p:nvPr>
            <p:ph type="body"/>
          </p:nvPr>
        </p:nvSpPr>
        <p:spPr>
          <a:xfrm>
            <a:off x="838080" y="1825560"/>
            <a:ext cx="1051236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226" name="PlaceHolder 3"/>
          <p:cNvSpPr>
            <a:spLocks noGrp="1"/>
          </p:cNvSpPr>
          <p:nvPr>
            <p:ph type="ftr" idx="132"/>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27" name="PlaceHolder 4"/>
          <p:cNvSpPr>
            <a:spLocks noGrp="1"/>
          </p:cNvSpPr>
          <p:nvPr>
            <p:ph type="sldNum" idx="133"/>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C3EE5753-DB7C-4CC4-BAEC-A9B1D0646A33}"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28" name="PlaceHolder 5"/>
          <p:cNvSpPr>
            <a:spLocks noGrp="1"/>
          </p:cNvSpPr>
          <p:nvPr>
            <p:ph type="dt" idx="134"/>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43" r:id="rId1"/>
  </p:sldLayoutIdLst>
  <p:txStyles>
    <p:titleStyle/>
    <p:bodyStyle/>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1"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232" name="PlaceHolder 2"/>
          <p:cNvSpPr>
            <a:spLocks noGrp="1"/>
          </p:cNvSpPr>
          <p:nvPr>
            <p:ph type="ftr" idx="135"/>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33" name="PlaceHolder 3"/>
          <p:cNvSpPr>
            <a:spLocks noGrp="1"/>
          </p:cNvSpPr>
          <p:nvPr>
            <p:ph type="sldNum" idx="136"/>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E91E3319-9429-45C4-9FC6-8392578757E9}"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34" name="PlaceHolder 4"/>
          <p:cNvSpPr>
            <a:spLocks noGrp="1"/>
          </p:cNvSpPr>
          <p:nvPr>
            <p:ph type="dt" idx="137"/>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45" r:id="rId1"/>
  </p:sldLayoutIdLst>
  <p:txStyles>
    <p:titleStyle/>
    <p:bodyStyle/>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7" name="PlaceHolder 1"/>
          <p:cNvSpPr>
            <a:spLocks noGrp="1"/>
          </p:cNvSpPr>
          <p:nvPr>
            <p:ph type="ftr" idx="138"/>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38" name="PlaceHolder 2"/>
          <p:cNvSpPr>
            <a:spLocks noGrp="1"/>
          </p:cNvSpPr>
          <p:nvPr>
            <p:ph type="sldNum" idx="139"/>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53535364-1214-46F9-A987-4C764A082F24}"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39" name="PlaceHolder 3"/>
          <p:cNvSpPr>
            <a:spLocks noGrp="1"/>
          </p:cNvSpPr>
          <p:nvPr>
            <p:ph type="dt" idx="140"/>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47" r:id="rId1"/>
  </p:sldLayoutIdLst>
  <p:txStyles>
    <p:titleStyle/>
    <p:bodyStyle/>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0" name="PlaceHolder 1"/>
          <p:cNvSpPr>
            <a:spLocks noGrp="1"/>
          </p:cNvSpPr>
          <p:nvPr>
            <p:ph type="ftr" idx="141"/>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41" name="PlaceHolder 2"/>
          <p:cNvSpPr>
            <a:spLocks noGrp="1"/>
          </p:cNvSpPr>
          <p:nvPr>
            <p:ph type="sldNum" idx="142"/>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8F6D2F0E-6ADA-41F7-8EDC-BD6C44C2862B}"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42" name="PlaceHolder 3"/>
          <p:cNvSpPr>
            <a:spLocks noGrp="1"/>
          </p:cNvSpPr>
          <p:nvPr>
            <p:ph type="dt" idx="143"/>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49" r:id="rId1"/>
  </p:sldLayoutIdLst>
  <p:txStyles>
    <p:titleStyle/>
    <p:bodyStyle/>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3" name="PlaceHolder 1"/>
          <p:cNvSpPr>
            <a:spLocks noGrp="1"/>
          </p:cNvSpPr>
          <p:nvPr>
            <p:ph type="ftr" idx="144"/>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44" name="PlaceHolder 2"/>
          <p:cNvSpPr>
            <a:spLocks noGrp="1"/>
          </p:cNvSpPr>
          <p:nvPr>
            <p:ph type="sldNum" idx="145"/>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6317E71A-3AC0-460E-BCCE-C56725FF7FE9}"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45" name="PlaceHolder 3"/>
          <p:cNvSpPr>
            <a:spLocks noGrp="1"/>
          </p:cNvSpPr>
          <p:nvPr>
            <p:ph type="dt" idx="146"/>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51" r:id="rId1"/>
  </p:sldLayoutIdLst>
  <p:txStyles>
    <p:titleStyle/>
    <p:bodyStyle/>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6"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17" name="PlaceHolder 2"/>
          <p:cNvSpPr>
            <a:spLocks noGrp="1"/>
          </p:cNvSpPr>
          <p:nvPr>
            <p:ph type="ftr" idx="12"/>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18" name="PlaceHolder 3"/>
          <p:cNvSpPr>
            <a:spLocks noGrp="1"/>
          </p:cNvSpPr>
          <p:nvPr>
            <p:ph type="sldNum" idx="13"/>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C8F7D737-F423-4A1E-80D7-A1B7B9F6E829}"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19" name="PlaceHolder 4"/>
          <p:cNvSpPr>
            <a:spLocks noGrp="1"/>
          </p:cNvSpPr>
          <p:nvPr>
            <p:ph type="dt" idx="14"/>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57" r:id="rId1"/>
  </p:sldLayoutIdLst>
  <p:txStyles>
    <p:titleStyle/>
    <p:bodyStyle/>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46"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247" name="PlaceHolder 2"/>
          <p:cNvSpPr>
            <a:spLocks noGrp="1"/>
          </p:cNvSpPr>
          <p:nvPr>
            <p:ph type="ftr" idx="147"/>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48" name="PlaceHolder 3"/>
          <p:cNvSpPr>
            <a:spLocks noGrp="1"/>
          </p:cNvSpPr>
          <p:nvPr>
            <p:ph type="sldNum" idx="148"/>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046CAD3B-6D4E-44C5-9290-DD8395E109EC}"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49" name="PlaceHolder 4"/>
          <p:cNvSpPr>
            <a:spLocks noGrp="1"/>
          </p:cNvSpPr>
          <p:nvPr>
            <p:ph type="dt" idx="149"/>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53" r:id="rId1"/>
  </p:sldLayoutIdLst>
  <p:txStyles>
    <p:titleStyle/>
    <p:bodyStyle/>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2" name="PlaceHolder 1"/>
          <p:cNvSpPr>
            <a:spLocks noGrp="1"/>
          </p:cNvSpPr>
          <p:nvPr>
            <p:ph type="ftr" idx="150"/>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53" name="PlaceHolder 2"/>
          <p:cNvSpPr>
            <a:spLocks noGrp="1"/>
          </p:cNvSpPr>
          <p:nvPr>
            <p:ph type="sldNum" idx="151"/>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C00C6E36-76C9-4830-BBED-0AC219BE3755}"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54" name="PlaceHolder 3"/>
          <p:cNvSpPr>
            <a:spLocks noGrp="1"/>
          </p:cNvSpPr>
          <p:nvPr>
            <p:ph type="dt" idx="152"/>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55" r:id="rId1"/>
  </p:sldLayoutIdLst>
  <p:txStyles>
    <p:titleStyle/>
    <p:bodyStyle/>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5" name="PlaceHolder 1"/>
          <p:cNvSpPr>
            <a:spLocks noGrp="1"/>
          </p:cNvSpPr>
          <p:nvPr>
            <p:ph type="ftr" idx="153"/>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56" name="PlaceHolder 2"/>
          <p:cNvSpPr>
            <a:spLocks noGrp="1"/>
          </p:cNvSpPr>
          <p:nvPr>
            <p:ph type="sldNum" idx="154"/>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0A257C60-C17C-4A30-9479-F2F17C86CC99}"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57" name="PlaceHolder 3"/>
          <p:cNvSpPr>
            <a:spLocks noGrp="1"/>
          </p:cNvSpPr>
          <p:nvPr>
            <p:ph type="dt" idx="155"/>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57" r:id="rId1"/>
  </p:sldLayoutIdLst>
  <p:txStyles>
    <p:titleStyle/>
    <p:bodyStyle/>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8" name="PlaceHolder 1"/>
          <p:cNvSpPr>
            <a:spLocks noGrp="1"/>
          </p:cNvSpPr>
          <p:nvPr>
            <p:ph type="ftr" idx="156"/>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59" name="PlaceHolder 2"/>
          <p:cNvSpPr>
            <a:spLocks noGrp="1"/>
          </p:cNvSpPr>
          <p:nvPr>
            <p:ph type="sldNum" idx="157"/>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034D9E2E-6BD3-489B-AB27-14BA45485B1C}"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60" name="PlaceHolder 3"/>
          <p:cNvSpPr>
            <a:spLocks noGrp="1"/>
          </p:cNvSpPr>
          <p:nvPr>
            <p:ph type="dt" idx="158"/>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59" r:id="rId1"/>
  </p:sldLayoutIdLst>
  <p:txStyles>
    <p:titleStyle/>
    <p:bodyStyle/>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1" name="PlaceHolder 1"/>
          <p:cNvSpPr>
            <a:spLocks noGrp="1"/>
          </p:cNvSpPr>
          <p:nvPr>
            <p:ph type="ftr" idx="159"/>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62" name="PlaceHolder 2"/>
          <p:cNvSpPr>
            <a:spLocks noGrp="1"/>
          </p:cNvSpPr>
          <p:nvPr>
            <p:ph type="sldNum" idx="160"/>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7BD5804A-9E1E-4876-AE0B-0B82C92E6895}"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63" name="PlaceHolder 3"/>
          <p:cNvSpPr>
            <a:spLocks noGrp="1"/>
          </p:cNvSpPr>
          <p:nvPr>
            <p:ph type="dt" idx="161"/>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
        <p:nvSpPr>
          <p:cNvPr id="264"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265"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20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20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2000" b="0" u="none" strike="noStrike">
                <a:solidFill>
                  <a:schemeClr val="dk1"/>
                </a:solidFill>
                <a:uFillTx/>
                <a:latin typeface="Calibri"/>
              </a:rPr>
              <a:t>Septième niveau de plan</a:t>
            </a:r>
          </a:p>
        </p:txBody>
      </p:sp>
    </p:spTree>
  </p:cSld>
  <p:clrMap bg1="lt1" tx1="dk1" bg2="lt2" tx2="dk2" accent1="accent1" accent2="accent2" accent3="accent3" accent4="accent4" accent5="accent5" accent6="accent6" hlink="hlink" folHlink="folHlink"/>
  <p:sldLayoutIdLst>
    <p:sldLayoutId id="2147483761" r:id="rId1"/>
    <p:sldLayoutId id="2147483785" r:id="rId2"/>
  </p:sldLayoutIdLst>
  <p:txStyles>
    <p:titleStyle/>
    <p:bodyStyle/>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66"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267" name="PlaceHolder 2"/>
          <p:cNvSpPr>
            <a:spLocks noGrp="1"/>
          </p:cNvSpPr>
          <p:nvPr>
            <p:ph type="body"/>
          </p:nvPr>
        </p:nvSpPr>
        <p:spPr>
          <a:xfrm>
            <a:off x="83808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268" name="PlaceHolder 3"/>
          <p:cNvSpPr>
            <a:spLocks noGrp="1"/>
          </p:cNvSpPr>
          <p:nvPr>
            <p:ph type="body"/>
          </p:nvPr>
        </p:nvSpPr>
        <p:spPr>
          <a:xfrm>
            <a:off x="622512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269" name="PlaceHolder 4"/>
          <p:cNvSpPr>
            <a:spLocks noGrp="1"/>
          </p:cNvSpPr>
          <p:nvPr>
            <p:ph type="ftr" idx="162"/>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70" name="PlaceHolder 5"/>
          <p:cNvSpPr>
            <a:spLocks noGrp="1"/>
          </p:cNvSpPr>
          <p:nvPr>
            <p:ph type="sldNum" idx="163"/>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19EA9F4D-635F-454A-9C2B-0ED41B8E6024}"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71" name="PlaceHolder 6"/>
          <p:cNvSpPr>
            <a:spLocks noGrp="1"/>
          </p:cNvSpPr>
          <p:nvPr>
            <p:ph type="dt" idx="164"/>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63" r:id="rId1"/>
  </p:sldLayoutIdLst>
  <p:txStyles>
    <p:titleStyle/>
    <p:bodyStyle/>
    <p:otherStyle/>
  </p:txStyles>
</p:sldMaster>
</file>

<file path=ppt/slideMasters/slideMaster5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5" name="PlaceHolder 1"/>
          <p:cNvSpPr>
            <a:spLocks noGrp="1"/>
          </p:cNvSpPr>
          <p:nvPr>
            <p:ph type="ftr" idx="165"/>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76" name="PlaceHolder 2"/>
          <p:cNvSpPr>
            <a:spLocks noGrp="1"/>
          </p:cNvSpPr>
          <p:nvPr>
            <p:ph type="sldNum" idx="166"/>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6C518136-30CA-4C58-A212-310425BC8C75}"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77" name="PlaceHolder 3"/>
          <p:cNvSpPr>
            <a:spLocks noGrp="1"/>
          </p:cNvSpPr>
          <p:nvPr>
            <p:ph type="dt" idx="167"/>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65" r:id="rId1"/>
  </p:sldLayoutIdLst>
  <p:txStyles>
    <p:titleStyle/>
    <p:bodyStyle/>
    <p:otherStyle/>
  </p:txStyles>
</p:sldMaster>
</file>

<file path=ppt/slideMasters/slideMaster5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78"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279" name="PlaceHolder 2"/>
          <p:cNvSpPr>
            <a:spLocks noGrp="1"/>
          </p:cNvSpPr>
          <p:nvPr>
            <p:ph type="ftr" idx="168"/>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80" name="PlaceHolder 3"/>
          <p:cNvSpPr>
            <a:spLocks noGrp="1"/>
          </p:cNvSpPr>
          <p:nvPr>
            <p:ph type="sldNum" idx="169"/>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DB2AF849-47C9-4F19-81D6-F0BEC34C2841}"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81" name="PlaceHolder 4"/>
          <p:cNvSpPr>
            <a:spLocks noGrp="1"/>
          </p:cNvSpPr>
          <p:nvPr>
            <p:ph type="dt" idx="170"/>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67" r:id="rId1"/>
  </p:sldLayoutIdLst>
  <p:txStyles>
    <p:titleStyle/>
    <p:bodyStyle/>
    <p:otherStyle/>
  </p:txStyles>
</p:sldMaster>
</file>

<file path=ppt/slideMasters/slideMaster5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3" name="PlaceHolder 1"/>
          <p:cNvSpPr>
            <a:spLocks noGrp="1"/>
          </p:cNvSpPr>
          <p:nvPr>
            <p:ph type="ftr" idx="171"/>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84" name="PlaceHolder 2"/>
          <p:cNvSpPr>
            <a:spLocks noGrp="1"/>
          </p:cNvSpPr>
          <p:nvPr>
            <p:ph type="sldNum" idx="172"/>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D83FBCFA-A5D0-430F-A772-27A95058C465}"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85" name="PlaceHolder 3"/>
          <p:cNvSpPr>
            <a:spLocks noGrp="1"/>
          </p:cNvSpPr>
          <p:nvPr>
            <p:ph type="dt" idx="173"/>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69" r:id="rId1"/>
  </p:sldLayoutIdLst>
  <p:txStyles>
    <p:titleStyle/>
    <p:bodyStyle/>
    <p:otherStyle/>
  </p:txStyles>
</p:sldMaster>
</file>

<file path=ppt/slideMasters/slideMaster5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86" name="PlaceHolder 1"/>
          <p:cNvSpPr>
            <a:spLocks noGrp="1"/>
          </p:cNvSpPr>
          <p:nvPr>
            <p:ph type="ftr" idx="174"/>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87" name="PlaceHolder 2"/>
          <p:cNvSpPr>
            <a:spLocks noGrp="1"/>
          </p:cNvSpPr>
          <p:nvPr>
            <p:ph type="sldNum" idx="175"/>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BF92EA4E-0E49-429F-A212-D057E39DDA21}"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88" name="PlaceHolder 3"/>
          <p:cNvSpPr>
            <a:spLocks noGrp="1"/>
          </p:cNvSpPr>
          <p:nvPr>
            <p:ph type="dt" idx="176"/>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771" r:id="rId1"/>
  </p:sldLayoutIdLst>
  <p:txStyles>
    <p:titleStyle/>
    <p:bodyStyle/>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22" name="PlaceHolder 2"/>
          <p:cNvSpPr>
            <a:spLocks noGrp="1"/>
          </p:cNvSpPr>
          <p:nvPr>
            <p:ph type="body"/>
          </p:nvPr>
        </p:nvSpPr>
        <p:spPr>
          <a:xfrm>
            <a:off x="83808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23" name="PlaceHolder 3"/>
          <p:cNvSpPr>
            <a:spLocks noGrp="1"/>
          </p:cNvSpPr>
          <p:nvPr>
            <p:ph type="body"/>
          </p:nvPr>
        </p:nvSpPr>
        <p:spPr>
          <a:xfrm>
            <a:off x="622512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24" name="PlaceHolder 4"/>
          <p:cNvSpPr>
            <a:spLocks noGrp="1"/>
          </p:cNvSpPr>
          <p:nvPr>
            <p:ph type="ftr" idx="15"/>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25" name="PlaceHolder 5"/>
          <p:cNvSpPr>
            <a:spLocks noGrp="1"/>
          </p:cNvSpPr>
          <p:nvPr>
            <p:ph type="sldNum" idx="16"/>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5B27ED37-C028-4467-BCE0-1E83E81E25B2}"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26" name="PlaceHolder 6"/>
          <p:cNvSpPr>
            <a:spLocks noGrp="1"/>
          </p:cNvSpPr>
          <p:nvPr>
            <p:ph type="dt" idx="17"/>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59" r:id="rId1"/>
  </p:sldLayoutIdLst>
  <p:txStyles>
    <p:titleStyle/>
    <p:bodyStyle/>
    <p:otherStyle/>
  </p:txStyles>
</p:sldMaster>
</file>

<file path=ppt/slideMasters/slideMaster6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90" name="PlaceHolder 1"/>
          <p:cNvSpPr>
            <a:spLocks noGrp="1"/>
          </p:cNvSpPr>
          <p:nvPr>
            <p:ph type="ftr" idx="177"/>
          </p:nvPr>
        </p:nvSpPr>
        <p:spPr>
          <a:xfrm>
            <a:off x="4038480" y="6356520"/>
            <a:ext cx="4111200" cy="36144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r>
              <a:t>&lt;pied de page&gt;</a:t>
            </a:r>
          </a:p>
        </p:txBody>
      </p:sp>
      <p:sp>
        <p:nvSpPr>
          <p:cNvPr id="291" name="PlaceHolder 2"/>
          <p:cNvSpPr>
            <a:spLocks noGrp="1"/>
          </p:cNvSpPr>
          <p:nvPr>
            <p:ph type="sldNum" idx="178"/>
          </p:nvPr>
        </p:nvSpPr>
        <p:spPr>
          <a:xfrm>
            <a:off x="8610480" y="6356520"/>
            <a:ext cx="2739600" cy="36144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fld id="{7C6D15D2-6C62-407C-AD4A-B04BC44158D6}" type="slidenum">
              <a:rPr>
                <a:solidFill>
                  <a:srgbClr val="000000">
                    <a:tint val="75000"/>
                  </a:srgbClr>
                </a:solidFill>
              </a:rPr>
              <a:pPr/>
              <a:t>‹N°›</a:t>
            </a:fld>
            <a:endParaRPr>
              <a:solidFill>
                <a:srgbClr val="000000"/>
              </a:solidFill>
              <a:latin typeface="Times New Roman"/>
            </a:endParaRPr>
          </a:p>
        </p:txBody>
      </p:sp>
      <p:sp>
        <p:nvSpPr>
          <p:cNvPr id="292" name="PlaceHolder 3"/>
          <p:cNvSpPr>
            <a:spLocks noGrp="1"/>
          </p:cNvSpPr>
          <p:nvPr>
            <p:ph type="dt" idx="179"/>
          </p:nvPr>
        </p:nvSpPr>
        <p:spPr>
          <a:xfrm>
            <a:off x="838080" y="6356520"/>
            <a:ext cx="2739600" cy="36144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r>
              <a:t>&lt;date/heure&gt;</a:t>
            </a:r>
          </a:p>
        </p:txBody>
      </p:sp>
      <p:sp>
        <p:nvSpPr>
          <p:cNvPr id="293" name="PlaceHolder 4"/>
          <p:cNvSpPr>
            <a:spLocks noGrp="1"/>
          </p:cNvSpPr>
          <p:nvPr>
            <p:ph type="title"/>
          </p:nvPr>
        </p:nvSpPr>
        <p:spPr>
          <a:xfrm>
            <a:off x="609480" y="273600"/>
            <a:ext cx="10972440" cy="114480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294" name="PlaceHolder 5"/>
          <p:cNvSpPr>
            <a:spLocks noGrp="1"/>
          </p:cNvSpPr>
          <p:nvPr>
            <p:ph type="body"/>
          </p:nvPr>
        </p:nvSpPr>
        <p:spPr>
          <a:xfrm>
            <a:off x="609480" y="1604520"/>
            <a:ext cx="10972440" cy="39772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20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20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2000" b="0" u="none" strike="noStrike">
                <a:solidFill>
                  <a:schemeClr val="dk1"/>
                </a:solidFill>
                <a:uFillTx/>
                <a:latin typeface="Calibri"/>
              </a:rPr>
              <a:t>Septième niveau de plan</a:t>
            </a:r>
          </a:p>
        </p:txBody>
      </p:sp>
    </p:spTree>
    <p:extLst>
      <p:ext uri="{BB962C8B-B14F-4D97-AF65-F5344CB8AC3E}">
        <p14:creationId xmlns:p14="http://schemas.microsoft.com/office/powerpoint/2010/main" val="2748786172"/>
      </p:ext>
    </p:extLst>
  </p:cSld>
  <p:clrMap bg1="lt1" tx1="dk1" bg2="lt2" tx2="dk2" accent1="accent1" accent2="accent2" accent3="accent3" accent4="accent4" accent5="accent5" accent6="accent6" hlink="hlink" folHlink="folHlink"/>
  <p:sldLayoutIdLst>
    <p:sldLayoutId id="2147483779" r:id="rId1"/>
  </p:sldLayoutIdLst>
  <p:txStyles>
    <p:titleStyle/>
    <p:bodyStyle/>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0"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31" name="PlaceHolder 2"/>
          <p:cNvSpPr>
            <a:spLocks noGrp="1"/>
          </p:cNvSpPr>
          <p:nvPr>
            <p:ph type="body"/>
          </p:nvPr>
        </p:nvSpPr>
        <p:spPr>
          <a:xfrm>
            <a:off x="83808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32" name="PlaceHolder 3"/>
          <p:cNvSpPr>
            <a:spLocks noGrp="1"/>
          </p:cNvSpPr>
          <p:nvPr>
            <p:ph type="body"/>
          </p:nvPr>
        </p:nvSpPr>
        <p:spPr>
          <a:xfrm>
            <a:off x="622512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33" name="PlaceHolder 4"/>
          <p:cNvSpPr>
            <a:spLocks noGrp="1"/>
          </p:cNvSpPr>
          <p:nvPr>
            <p:ph type="ftr" idx="18"/>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34" name="PlaceHolder 5"/>
          <p:cNvSpPr>
            <a:spLocks noGrp="1"/>
          </p:cNvSpPr>
          <p:nvPr>
            <p:ph type="sldNum" idx="19"/>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2B97DBE8-27AB-4A84-8675-E4C2253544E3}"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35" name="PlaceHolder 6"/>
          <p:cNvSpPr>
            <a:spLocks noGrp="1"/>
          </p:cNvSpPr>
          <p:nvPr>
            <p:ph type="dt" idx="20"/>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61" r:id="rId1"/>
  </p:sldLayoutIdLst>
  <p:txStyles>
    <p:titleStyle/>
    <p:bodyStyle/>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39"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40" name="PlaceHolder 2"/>
          <p:cNvSpPr>
            <a:spLocks noGrp="1"/>
          </p:cNvSpPr>
          <p:nvPr>
            <p:ph type="ftr" idx="21"/>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 </a:t>
            </a:r>
          </a:p>
        </p:txBody>
      </p:sp>
      <p:sp>
        <p:nvSpPr>
          <p:cNvPr id="41" name="PlaceHolder 3"/>
          <p:cNvSpPr>
            <a:spLocks noGrp="1"/>
          </p:cNvSpPr>
          <p:nvPr>
            <p:ph type="sldNum" idx="22"/>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1E0AC3DA-7CB8-4C9D-91F6-3FB92D9769CD}"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42" name="PlaceHolder 4"/>
          <p:cNvSpPr>
            <a:spLocks noGrp="1"/>
          </p:cNvSpPr>
          <p:nvPr>
            <p:ph type="dt" idx="23"/>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 </a:t>
            </a:r>
          </a:p>
        </p:txBody>
      </p:sp>
    </p:spTree>
  </p:cSld>
  <p:clrMap bg1="lt1" tx1="dk1" bg2="lt2" tx2="dk2" accent1="accent1" accent2="accent2" accent3="accent3" accent4="accent4" accent5="accent5" accent6="accent6" hlink="hlink" folHlink="folHlink"/>
  <p:sldLayoutIdLst>
    <p:sldLayoutId id="2147483663" r:id="rId1"/>
  </p:sldLayoutIdLst>
  <p:txStyles>
    <p:titleStyle/>
    <p:bodyStyle/>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4" name="PlaceHolder 1"/>
          <p:cNvSpPr>
            <a:spLocks noGrp="1"/>
          </p:cNvSpPr>
          <p:nvPr>
            <p:ph type="title"/>
          </p:nvPr>
        </p:nvSpPr>
        <p:spPr>
          <a:xfrm>
            <a:off x="838080" y="365040"/>
            <a:ext cx="10512360" cy="1322280"/>
          </a:xfrm>
          <a:prstGeom prst="rect">
            <a:avLst/>
          </a:prstGeom>
          <a:noFill/>
          <a:ln w="0">
            <a:noFill/>
          </a:ln>
        </p:spPr>
        <p:txBody>
          <a:bodyPr lIns="0" tIns="0" rIns="0" bIns="0" anchor="ctr">
            <a:noAutofit/>
          </a:bodyPr>
          <a:lstStyle/>
          <a:p>
            <a:pPr indent="0">
              <a:buNone/>
            </a:pPr>
            <a:r>
              <a:rPr lang="fr-FR" sz="1800" b="0" u="none" strike="noStrike">
                <a:solidFill>
                  <a:schemeClr val="dk1"/>
                </a:solidFill>
                <a:uFillTx/>
                <a:latin typeface="Calibri"/>
              </a:rPr>
              <a:t>Cliquez pour éditer le format du texte-titre</a:t>
            </a:r>
          </a:p>
        </p:txBody>
      </p:sp>
      <p:sp>
        <p:nvSpPr>
          <p:cNvPr id="45" name="PlaceHolder 2"/>
          <p:cNvSpPr>
            <a:spLocks noGrp="1"/>
          </p:cNvSpPr>
          <p:nvPr>
            <p:ph type="body"/>
          </p:nvPr>
        </p:nvSpPr>
        <p:spPr>
          <a:xfrm>
            <a:off x="83808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46" name="PlaceHolder 3"/>
          <p:cNvSpPr>
            <a:spLocks noGrp="1"/>
          </p:cNvSpPr>
          <p:nvPr>
            <p:ph type="body"/>
          </p:nvPr>
        </p:nvSpPr>
        <p:spPr>
          <a:xfrm>
            <a:off x="6225120" y="1825560"/>
            <a:ext cx="5129640" cy="4348080"/>
          </a:xfrm>
          <a:prstGeom prst="rect">
            <a:avLst/>
          </a:prstGeom>
          <a:noFill/>
          <a:ln w="0">
            <a:noFill/>
          </a:ln>
        </p:spPr>
        <p:txBody>
          <a:bodyPr lIns="0" tIns="0" rIns="0" bIns="0" anchor="t">
            <a:normAutofit/>
          </a:bodyPr>
          <a:lstStyle/>
          <a:p>
            <a:pPr marL="432000" indent="-324000">
              <a:spcBef>
                <a:spcPts val="1417"/>
              </a:spcBef>
              <a:buClr>
                <a:srgbClr val="000000"/>
              </a:buClr>
              <a:buSzPct val="45000"/>
              <a:buFont typeface="Wingdings" charset="2"/>
              <a:buChar char=""/>
            </a:pPr>
            <a:r>
              <a:rPr lang="fr-FR" sz="1800" b="0" u="none" strike="noStrike">
                <a:solidFill>
                  <a:schemeClr val="dk1"/>
                </a:solidFill>
                <a:uFillTx/>
                <a:latin typeface="Calibri"/>
              </a:rPr>
              <a:t>Cliquez pour éditer le format du plan de texte</a:t>
            </a:r>
          </a:p>
          <a:p>
            <a:pPr marL="864000" lvl="1" indent="-324000">
              <a:spcBef>
                <a:spcPts val="1134"/>
              </a:spcBef>
              <a:buClr>
                <a:srgbClr val="000000"/>
              </a:buClr>
              <a:buSzPct val="75000"/>
              <a:buFont typeface="Symbol" charset="2"/>
              <a:buChar char=""/>
            </a:pPr>
            <a:r>
              <a:rPr lang="fr-FR" sz="1800" b="0" u="none" strike="noStrike">
                <a:solidFill>
                  <a:schemeClr val="dk1"/>
                </a:solidFill>
                <a:uFillTx/>
                <a:latin typeface="Calibri"/>
              </a:rPr>
              <a:t>Second niveau de plan</a:t>
            </a:r>
          </a:p>
          <a:p>
            <a:pPr marL="1296000" lvl="2" indent="-288000">
              <a:spcBef>
                <a:spcPts val="850"/>
              </a:spcBef>
              <a:buClr>
                <a:srgbClr val="000000"/>
              </a:buClr>
              <a:buSzPct val="45000"/>
              <a:buFont typeface="Wingdings" charset="2"/>
              <a:buChar char=""/>
            </a:pPr>
            <a:r>
              <a:rPr lang="fr-FR" sz="1800" b="0" u="none" strike="noStrike">
                <a:solidFill>
                  <a:schemeClr val="dk1"/>
                </a:solidFill>
                <a:uFillTx/>
                <a:latin typeface="Calibri"/>
              </a:rPr>
              <a:t>Troisième niveau de plan</a:t>
            </a:r>
          </a:p>
          <a:p>
            <a:pPr marL="1728000" lvl="3" indent="-216000">
              <a:spcBef>
                <a:spcPts val="567"/>
              </a:spcBef>
              <a:buClr>
                <a:srgbClr val="000000"/>
              </a:buClr>
              <a:buSzPct val="75000"/>
              <a:buFont typeface="Symbol" charset="2"/>
              <a:buChar char=""/>
            </a:pPr>
            <a:r>
              <a:rPr lang="fr-FR" sz="1800" b="0" u="none" strike="noStrike">
                <a:solidFill>
                  <a:schemeClr val="dk1"/>
                </a:solidFill>
                <a:uFillTx/>
                <a:latin typeface="Calibri"/>
              </a:rPr>
              <a:t>Quatrième niveau de plan</a:t>
            </a:r>
          </a:p>
          <a:p>
            <a:pPr marL="2160000" lvl="4" indent="-216000">
              <a:spcBef>
                <a:spcPts val="283"/>
              </a:spcBef>
              <a:buClr>
                <a:srgbClr val="000000"/>
              </a:buClr>
              <a:buSzPct val="45000"/>
              <a:buFont typeface="Wingdings" charset="2"/>
              <a:buChar char=""/>
            </a:pPr>
            <a:r>
              <a:rPr lang="fr-FR" sz="1800" b="0" u="none" strike="noStrike">
                <a:solidFill>
                  <a:schemeClr val="dk1"/>
                </a:solidFill>
                <a:uFillTx/>
                <a:latin typeface="Calibri"/>
              </a:rPr>
              <a:t>Cinquième niveau de plan</a:t>
            </a:r>
          </a:p>
          <a:p>
            <a:pPr marL="2592000" lvl="5" indent="-216000">
              <a:spcBef>
                <a:spcPts val="283"/>
              </a:spcBef>
              <a:buClr>
                <a:srgbClr val="000000"/>
              </a:buClr>
              <a:buSzPct val="45000"/>
              <a:buFont typeface="Wingdings" charset="2"/>
              <a:buChar char=""/>
            </a:pPr>
            <a:r>
              <a:rPr lang="fr-FR" sz="1800" b="0" u="none" strike="noStrike">
                <a:solidFill>
                  <a:schemeClr val="dk1"/>
                </a:solidFill>
                <a:uFillTx/>
                <a:latin typeface="Calibri"/>
              </a:rPr>
              <a:t>Sixième niveau de plan</a:t>
            </a:r>
          </a:p>
          <a:p>
            <a:pPr marL="3024000" lvl="6" indent="-216000">
              <a:spcBef>
                <a:spcPts val="283"/>
              </a:spcBef>
              <a:buClr>
                <a:srgbClr val="000000"/>
              </a:buClr>
              <a:buSzPct val="45000"/>
              <a:buFont typeface="Wingdings" charset="2"/>
              <a:buChar char=""/>
            </a:pPr>
            <a:r>
              <a:rPr lang="fr-FR" sz="1800" b="0" u="none" strike="noStrike">
                <a:solidFill>
                  <a:schemeClr val="dk1"/>
                </a:solidFill>
                <a:uFillTx/>
                <a:latin typeface="Calibri"/>
              </a:rPr>
              <a:t>Septième niveau de plan</a:t>
            </a:r>
          </a:p>
        </p:txBody>
      </p:sp>
      <p:sp>
        <p:nvSpPr>
          <p:cNvPr id="47" name="PlaceHolder 4"/>
          <p:cNvSpPr>
            <a:spLocks noGrp="1"/>
          </p:cNvSpPr>
          <p:nvPr>
            <p:ph type="ftr" idx="24"/>
          </p:nvPr>
        </p:nvSpPr>
        <p:spPr>
          <a:xfrm>
            <a:off x="4038480" y="6356520"/>
            <a:ext cx="4111560" cy="361800"/>
          </a:xfrm>
          <a:prstGeom prst="rect">
            <a:avLst/>
          </a:prstGeom>
          <a:noFill/>
          <a:ln w="0">
            <a:noFill/>
          </a:ln>
        </p:spPr>
        <p:txBody>
          <a:bodyPr lIns="91440" tIns="45720" rIns="91440" bIns="45720" anchor="ctr">
            <a:noAutofit/>
          </a:bodyPr>
          <a:lstStyle>
            <a:lvl1pPr indent="0" algn="ctr" defTabSz="914400">
              <a:lnSpc>
                <a:spcPct val="100000"/>
              </a:lnSpc>
              <a:buNone/>
              <a:tabLst>
                <a:tab pos="0" algn="l"/>
              </a:tabLst>
              <a:defRPr lang="fr-FR" sz="1400" b="0" u="none" strike="noStrike">
                <a:solidFill>
                  <a:srgbClr val="000000"/>
                </a:solidFill>
                <a:uFillTx/>
                <a:latin typeface="Times New Roman"/>
              </a:defRPr>
            </a:lvl1pPr>
          </a:lstStyle>
          <a:p>
            <a:pPr indent="0" algn="ctr" defTabSz="914400">
              <a:lnSpc>
                <a:spcPct val="100000"/>
              </a:lnSpc>
              <a:buNone/>
              <a:tabLst>
                <a:tab pos="0" algn="l"/>
              </a:tabLst>
            </a:pPr>
            <a:r>
              <a:rPr lang="fr-FR" sz="1400" b="0" u="none" strike="noStrike">
                <a:solidFill>
                  <a:srgbClr val="000000"/>
                </a:solidFill>
                <a:uFillTx/>
                <a:latin typeface="Times New Roman"/>
              </a:rPr>
              <a:t>&lt;pied de page&gt;</a:t>
            </a:r>
          </a:p>
        </p:txBody>
      </p:sp>
      <p:sp>
        <p:nvSpPr>
          <p:cNvPr id="48" name="PlaceHolder 5"/>
          <p:cNvSpPr>
            <a:spLocks noGrp="1"/>
          </p:cNvSpPr>
          <p:nvPr>
            <p:ph type="sldNum" idx="25"/>
          </p:nvPr>
        </p:nvSpPr>
        <p:spPr>
          <a:xfrm>
            <a:off x="8610480" y="6356520"/>
            <a:ext cx="2739960" cy="361800"/>
          </a:xfrm>
          <a:prstGeom prst="rect">
            <a:avLst/>
          </a:prstGeom>
          <a:noFill/>
          <a:ln w="0">
            <a:noFill/>
          </a:ln>
        </p:spPr>
        <p:txBody>
          <a:bodyPr lIns="91440" tIns="45720" rIns="91440" bIns="45720" anchor="ctr">
            <a:noAutofit/>
          </a:bodyPr>
          <a:lstStyle>
            <a:lvl1pPr indent="0" algn="r" defTabSz="914400">
              <a:lnSpc>
                <a:spcPct val="100000"/>
              </a:lnSpc>
              <a:buNone/>
              <a:tabLst>
                <a:tab pos="0" algn="l"/>
              </a:tabLst>
              <a:defRPr lang="fr-FR" sz="1200" b="0" u="none" strike="noStrike">
                <a:solidFill>
                  <a:schemeClr val="dk1">
                    <a:tint val="75000"/>
                  </a:schemeClr>
                </a:solidFill>
                <a:uFillTx/>
                <a:latin typeface="Calibri"/>
              </a:defRPr>
            </a:lvl1pPr>
          </a:lstStyle>
          <a:p>
            <a:pPr indent="0" algn="r" defTabSz="914400">
              <a:lnSpc>
                <a:spcPct val="100000"/>
              </a:lnSpc>
              <a:buNone/>
              <a:tabLst>
                <a:tab pos="0" algn="l"/>
              </a:tabLst>
            </a:pPr>
            <a:fld id="{F5B5FB5E-1450-4C11-B4E9-A568365C2497}" type="slidenum">
              <a:rPr lang="fr-FR" sz="1200" b="0" u="none" strike="noStrike">
                <a:solidFill>
                  <a:schemeClr val="dk1">
                    <a:tint val="75000"/>
                  </a:schemeClr>
                </a:solidFill>
                <a:uFillTx/>
                <a:latin typeface="Calibri"/>
              </a:rPr>
              <a:t>‹N°›</a:t>
            </a:fld>
            <a:endParaRPr lang="fr-FR" sz="1200" b="0" u="none" strike="noStrike">
              <a:solidFill>
                <a:srgbClr val="000000"/>
              </a:solidFill>
              <a:uFillTx/>
              <a:latin typeface="Times New Roman"/>
            </a:endParaRPr>
          </a:p>
        </p:txBody>
      </p:sp>
      <p:sp>
        <p:nvSpPr>
          <p:cNvPr id="49" name="PlaceHolder 6"/>
          <p:cNvSpPr>
            <a:spLocks noGrp="1"/>
          </p:cNvSpPr>
          <p:nvPr>
            <p:ph type="dt" idx="26"/>
          </p:nvPr>
        </p:nvSpPr>
        <p:spPr>
          <a:xfrm>
            <a:off x="838080" y="6356520"/>
            <a:ext cx="2739960" cy="361800"/>
          </a:xfrm>
          <a:prstGeom prst="rect">
            <a:avLst/>
          </a:prstGeom>
          <a:noFill/>
          <a:ln w="0">
            <a:noFill/>
          </a:ln>
        </p:spPr>
        <p:txBody>
          <a:bodyPr lIns="91440" tIns="45720" rIns="91440" bIns="45720" anchor="ctr">
            <a:noAutofit/>
          </a:bodyPr>
          <a:lstStyle>
            <a:lvl1pPr indent="0">
              <a:buNone/>
              <a:defRPr lang="fr-FR" sz="1400" b="0" u="none" strike="noStrike">
                <a:solidFill>
                  <a:srgbClr val="000000"/>
                </a:solidFill>
                <a:uFillTx/>
                <a:latin typeface="Times New Roman"/>
              </a:defRPr>
            </a:lvl1pPr>
          </a:lstStyle>
          <a:p>
            <a:pPr indent="0">
              <a:buNone/>
            </a:pPr>
            <a:r>
              <a:rPr lang="fr-FR" sz="1400" b="0" u="none" strike="noStrike">
                <a:solidFill>
                  <a:srgbClr val="000000"/>
                </a:solidFill>
                <a:uFillTx/>
                <a:latin typeface="Times New Roman"/>
              </a:rPr>
              <a:t>&lt;date/heure&gt;</a:t>
            </a:r>
          </a:p>
        </p:txBody>
      </p:sp>
    </p:spTree>
  </p:cSld>
  <p:clrMap bg1="lt1" tx1="dk1" bg2="lt2" tx2="dk2" accent1="accent1" accent2="accent2" accent3="accent3" accent4="accent4" accent5="accent5" accent6="accent6" hlink="hlink" folHlink="folHlink"/>
  <p:sldLayoutIdLst>
    <p:sldLayoutId id="2147483665" r:id="rId1"/>
  </p:sldLayoutIdLst>
  <p:txStyles>
    <p:titleStyle/>
    <p:bodyStyle/>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5.xml"/><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61.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61.xml"/><Relationship Id="rId4" Type="http://schemas.openxmlformats.org/officeDocument/2006/relationships/image" Target="../media/image15.pn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6.xml"/><Relationship Id="rId1" Type="http://schemas.openxmlformats.org/officeDocument/2006/relationships/slideLayout" Target="../slideLayouts/slideLayout61.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hyperlink" Target="http://anabf.org/pierredangle/media/pages/dossiers/formation-aue-abf/mutation-urbaine-du-site-chalais-meudon-92-analyse-de-la-demarche-de-projet-et-regard-sur-le-positionnement-de-l-abf/16349f9346-1733515639/3.perimetres-patrimoines.jpg" TargetMode="External"/><Relationship Id="rId2" Type="http://schemas.openxmlformats.org/officeDocument/2006/relationships/notesSlide" Target="../notesSlides/notesSlide7.xml"/><Relationship Id="rId1" Type="http://schemas.openxmlformats.org/officeDocument/2006/relationships/slideLayout" Target="../slideLayouts/slideLayout61.xml"/><Relationship Id="rId4" Type="http://schemas.openxmlformats.org/officeDocument/2006/relationships/image" Target="../media/image18.jpeg"/></Relationships>
</file>

<file path=ppt/slides/_rels/slide1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8.xml"/><Relationship Id="rId1" Type="http://schemas.openxmlformats.org/officeDocument/2006/relationships/slideLayout" Target="../slideLayouts/slideLayout61.xml"/><Relationship Id="rId5" Type="http://schemas.openxmlformats.org/officeDocument/2006/relationships/image" Target="../media/image21.emf"/><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9.xml"/><Relationship Id="rId1" Type="http://schemas.openxmlformats.org/officeDocument/2006/relationships/slideLayout" Target="../slideLayouts/slideLayout6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61.xml"/><Relationship Id="rId4" Type="http://schemas.openxmlformats.org/officeDocument/2006/relationships/image" Target="../media/image25.jpe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61.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png"/></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61.xml"/><Relationship Id="rId4" Type="http://schemas.openxmlformats.org/officeDocument/2006/relationships/image" Target="../media/image17.jpeg"/></Relationships>
</file>

<file path=ppt/slides/_rels/slide23.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34.png"/><Relationship Id="rId1" Type="http://schemas.openxmlformats.org/officeDocument/2006/relationships/slideLayout" Target="../slideLayouts/slideLayout61.xml"/></Relationships>
</file>

<file path=ppt/slides/_rels/slide24.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png"/><Relationship Id="rId7"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61.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25.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6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2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42.jpeg"/><Relationship Id="rId1" Type="http://schemas.openxmlformats.org/officeDocument/2006/relationships/slideLayout" Target="../slideLayouts/slideLayout61.xml"/><Relationship Id="rId4" Type="http://schemas.openxmlformats.org/officeDocument/2006/relationships/image" Target="../media/image30.jpeg"/></Relationships>
</file>

<file path=ppt/slides/_rels/slide28.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11.xml"/><Relationship Id="rId1" Type="http://schemas.openxmlformats.org/officeDocument/2006/relationships/slideLayout" Target="../slideLayouts/slideLayout61.xml"/><Relationship Id="rId5" Type="http://schemas.openxmlformats.org/officeDocument/2006/relationships/image" Target="../media/image45.jpeg"/><Relationship Id="rId4" Type="http://schemas.openxmlformats.org/officeDocument/2006/relationships/image" Target="../media/image44.jpeg"/></Relationships>
</file>

<file path=ppt/slides/_rels/slide2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2.xml"/><Relationship Id="rId1" Type="http://schemas.openxmlformats.org/officeDocument/2006/relationships/slideLayout" Target="../slideLayouts/slideLayout61.xml"/><Relationship Id="rId6" Type="http://schemas.openxmlformats.org/officeDocument/2006/relationships/image" Target="../media/image48.jpeg"/><Relationship Id="rId5" Type="http://schemas.openxmlformats.org/officeDocument/2006/relationships/image" Target="../media/image17.jpeg"/><Relationship Id="rId4" Type="http://schemas.openxmlformats.org/officeDocument/2006/relationships/image" Target="../media/image47.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4.png"/><Relationship Id="rId1" Type="http://schemas.openxmlformats.org/officeDocument/2006/relationships/slideLayout" Target="../slideLayouts/slideLayout61.xml"/><Relationship Id="rId4" Type="http://schemas.openxmlformats.org/officeDocument/2006/relationships/image" Target="../media/image49.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2.xml"/></Relationships>
</file>

<file path=ppt/slides/_rels/slide3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3.xml"/><Relationship Id="rId1" Type="http://schemas.openxmlformats.org/officeDocument/2006/relationships/slideLayout" Target="../slideLayouts/slideLayout61.xml"/><Relationship Id="rId5" Type="http://schemas.openxmlformats.org/officeDocument/2006/relationships/image" Target="../media/image52.jpeg"/><Relationship Id="rId4" Type="http://schemas.openxmlformats.org/officeDocument/2006/relationships/image" Target="../media/image51.png"/></Relationships>
</file>

<file path=ppt/slides/_rels/slide33.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4.xml"/><Relationship Id="rId1" Type="http://schemas.openxmlformats.org/officeDocument/2006/relationships/slideLayout" Target="../slideLayouts/slideLayout6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8.xml"/></Relationships>
</file>

<file path=ppt/slides/_rels/slide3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1.xml"/></Relationships>
</file>

<file path=ppt/slides/_rels/slide36.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image" Target="../media/image55.png"/><Relationship Id="rId1" Type="http://schemas.openxmlformats.org/officeDocument/2006/relationships/slideLayout" Target="../slideLayouts/slideLayout2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8.xml"/></Relationships>
</file>

<file path=ppt/slides/_rels/slide39.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png"/><Relationship Id="rId7" Type="http://schemas.openxmlformats.org/officeDocument/2006/relationships/image" Target="../media/image60.png"/><Relationship Id="rId12"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61.xml"/><Relationship Id="rId6" Type="http://schemas.openxmlformats.org/officeDocument/2006/relationships/image" Target="../media/image59.png"/><Relationship Id="rId11" Type="http://schemas.openxmlformats.org/officeDocument/2006/relationships/image" Target="../media/image64.png"/><Relationship Id="rId5" Type="http://schemas.openxmlformats.org/officeDocument/2006/relationships/image" Target="../media/image58.pn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61.xml"/><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67.png"/></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1.xml"/><Relationship Id="rId5" Type="http://schemas.openxmlformats.org/officeDocument/2006/relationships/image" Target="../media/image8.png"/><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5.xml"/><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 name="PlaceHolder 1"/>
          <p:cNvSpPr>
            <a:spLocks noGrp="1"/>
          </p:cNvSpPr>
          <p:nvPr>
            <p:ph type="title"/>
          </p:nvPr>
        </p:nvSpPr>
        <p:spPr>
          <a:xfrm>
            <a:off x="0" y="0"/>
            <a:ext cx="12191760" cy="1184438"/>
          </a:xfrm>
          <a:prstGeom prst="rect">
            <a:avLst/>
          </a:prstGeom>
          <a:solidFill>
            <a:schemeClr val="accent1">
              <a:lumMod val="50000"/>
            </a:schemeClr>
          </a:solidFill>
          <a:ln w="0">
            <a:noFill/>
          </a:ln>
        </p:spPr>
        <p:txBody>
          <a:bodyPr lIns="91440" tIns="45720" rIns="91440" bIns="45720" anchor="t">
            <a:normAutofit fontScale="90000"/>
          </a:bodyPr>
          <a:lstStyle/>
          <a:p>
            <a:pPr indent="0" algn="ctr" defTabSz="914400">
              <a:lnSpc>
                <a:spcPct val="90000"/>
              </a:lnSpc>
              <a:buNone/>
              <a:tabLst>
                <a:tab pos="0" algn="l"/>
              </a:tabLst>
            </a:pPr>
            <a:r>
              <a:rPr lang="fr-FR" sz="3200" b="1" u="none" strike="noStrike" dirty="0">
                <a:solidFill>
                  <a:schemeClr val="lt1"/>
                </a:solidFill>
                <a:uFillTx/>
                <a:latin typeface="Arial"/>
              </a:rPr>
              <a:t>Quel projet pour le site de l’ONERA ?</a:t>
            </a:r>
            <a:br>
              <a:rPr sz="3200" dirty="0"/>
            </a:br>
            <a:r>
              <a:rPr lang="fr-FR" sz="2800" b="1" u="none" strike="noStrike" dirty="0">
                <a:solidFill>
                  <a:schemeClr val="lt1"/>
                </a:solidFill>
                <a:uFillTx/>
                <a:latin typeface="Arial"/>
              </a:rPr>
              <a:t>Réunion d’informations et de débats</a:t>
            </a:r>
            <a:br>
              <a:rPr sz="3600" dirty="0"/>
            </a:br>
            <a:r>
              <a:rPr lang="fr-FR" sz="2000" b="1" u="none" strike="noStrike" dirty="0">
                <a:solidFill>
                  <a:schemeClr val="lt1"/>
                </a:solidFill>
                <a:uFillTx/>
                <a:latin typeface="Arial"/>
              </a:rPr>
              <a:t>11 février 2025</a:t>
            </a:r>
            <a:endParaRPr lang="fr-FR" sz="2000" b="0" u="none" strike="noStrike" dirty="0">
              <a:solidFill>
                <a:schemeClr val="dk1"/>
              </a:solidFill>
              <a:uFillTx/>
              <a:latin typeface="Calibri"/>
            </a:endParaRPr>
          </a:p>
        </p:txBody>
      </p:sp>
      <p:pic>
        <p:nvPicPr>
          <p:cNvPr id="304" name="Image 1"/>
          <p:cNvPicPr/>
          <p:nvPr/>
        </p:nvPicPr>
        <p:blipFill>
          <a:blip r:embed="rId3"/>
          <a:stretch/>
        </p:blipFill>
        <p:spPr>
          <a:xfrm>
            <a:off x="886444" y="4705149"/>
            <a:ext cx="1033920" cy="898200"/>
          </a:xfrm>
          <a:prstGeom prst="rect">
            <a:avLst/>
          </a:prstGeom>
          <a:noFill/>
          <a:ln w="0">
            <a:noFill/>
          </a:ln>
        </p:spPr>
      </p:pic>
      <p:sp>
        <p:nvSpPr>
          <p:cNvPr id="306" name="Rectangle 173"/>
          <p:cNvSpPr/>
          <p:nvPr/>
        </p:nvSpPr>
        <p:spPr>
          <a:xfrm>
            <a:off x="6040800" y="3082320"/>
            <a:ext cx="178200" cy="2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1000" b="0" u="none" strike="noStrike">
              <a:solidFill>
                <a:srgbClr val="000000"/>
              </a:solidFill>
              <a:uFillTx/>
              <a:latin typeface="Arial"/>
            </a:endParaRPr>
          </a:p>
        </p:txBody>
      </p:sp>
      <p:sp>
        <p:nvSpPr>
          <p:cNvPr id="307" name="Rectangle 174"/>
          <p:cNvSpPr/>
          <p:nvPr/>
        </p:nvSpPr>
        <p:spPr>
          <a:xfrm rot="20049000">
            <a:off x="5619600" y="3267000"/>
            <a:ext cx="178200" cy="2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1000" b="0" u="none" strike="noStrike">
              <a:solidFill>
                <a:srgbClr val="000000"/>
              </a:solidFill>
              <a:uFillTx/>
              <a:latin typeface="Arial"/>
            </a:endParaRPr>
          </a:p>
        </p:txBody>
      </p:sp>
      <p:sp>
        <p:nvSpPr>
          <p:cNvPr id="308" name="ZoneTexte 266"/>
          <p:cNvSpPr/>
          <p:nvPr/>
        </p:nvSpPr>
        <p:spPr>
          <a:xfrm>
            <a:off x="10080000" y="4140000"/>
            <a:ext cx="539640" cy="215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900" b="0" u="none" strike="noStrike">
              <a:solidFill>
                <a:srgbClr val="000000"/>
              </a:solidFill>
              <a:uFillTx/>
              <a:latin typeface="Calibri"/>
            </a:endParaRPr>
          </a:p>
        </p:txBody>
      </p:sp>
      <p:pic>
        <p:nvPicPr>
          <p:cNvPr id="309" name="Picture 2"/>
          <p:cNvPicPr/>
          <p:nvPr/>
        </p:nvPicPr>
        <p:blipFill>
          <a:blip r:embed="rId4"/>
          <a:stretch/>
        </p:blipFill>
        <p:spPr>
          <a:xfrm>
            <a:off x="2999656" y="1184438"/>
            <a:ext cx="9016572" cy="5675148"/>
          </a:xfrm>
          <a:prstGeom prst="rect">
            <a:avLst/>
          </a:prstGeom>
          <a:noFill/>
          <a:ln w="0">
            <a:noFill/>
          </a:ln>
        </p:spPr>
      </p:pic>
      <p:sp>
        <p:nvSpPr>
          <p:cNvPr id="310" name="ZoneTexte 2"/>
          <p:cNvSpPr/>
          <p:nvPr/>
        </p:nvSpPr>
        <p:spPr>
          <a:xfrm rot="16200000">
            <a:off x="11407566" y="5826213"/>
            <a:ext cx="1442164" cy="2293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fr-FR" sz="900" b="0" u="none" strike="noStrike" dirty="0">
                <a:solidFill>
                  <a:schemeClr val="dk1"/>
                </a:solidFill>
                <a:uFillTx/>
                <a:latin typeface="Calibri"/>
              </a:rPr>
              <a:t>Source : GPA -  </a:t>
            </a:r>
            <a:r>
              <a:rPr lang="fr-FR" sz="900" b="0" u="none" strike="noStrike" dirty="0" err="1">
                <a:solidFill>
                  <a:schemeClr val="dk1"/>
                </a:solidFill>
                <a:uFillTx/>
                <a:latin typeface="Calibri"/>
              </a:rPr>
              <a:t>A.Bommart</a:t>
            </a:r>
            <a:endParaRPr lang="fr-FR" sz="900" b="0" u="none" strike="noStrike" dirty="0">
              <a:solidFill>
                <a:srgbClr val="000000"/>
              </a:solidFill>
              <a:uFillTx/>
              <a:latin typeface="Arial"/>
            </a:endParaRPr>
          </a:p>
        </p:txBody>
      </p:sp>
      <p:sp>
        <p:nvSpPr>
          <p:cNvPr id="2" name="Sous-titre 2">
            <a:extLst>
              <a:ext uri="{FF2B5EF4-FFF2-40B4-BE49-F238E27FC236}">
                <a16:creationId xmlns:a16="http://schemas.microsoft.com/office/drawing/2014/main" id="{15E51EF5-A98C-7713-84C9-D52256AC233F}"/>
              </a:ext>
            </a:extLst>
          </p:cNvPr>
          <p:cNvSpPr txBox="1">
            <a:spLocks/>
          </p:cNvSpPr>
          <p:nvPr/>
        </p:nvSpPr>
        <p:spPr>
          <a:xfrm>
            <a:off x="105034" y="5614641"/>
            <a:ext cx="2719090" cy="1023824"/>
          </a:xfrm>
          <a:prstGeom prst="rect">
            <a:avLst/>
          </a:prstGeom>
        </p:spPr>
        <p:txBody>
          <a:bodyPr/>
          <a:lstStyle/>
          <a:p>
            <a:pPr algn="ctr"/>
            <a:r>
              <a:rPr lang="fr-FR" kern="0" dirty="0">
                <a:solidFill>
                  <a:sysClr val="windowText" lastClr="000000"/>
                </a:solidFill>
              </a:rPr>
              <a:t>Comité de Sauvegarde des Sites de Meudon</a:t>
            </a:r>
          </a:p>
          <a:p>
            <a:pPr algn="ctr"/>
            <a:r>
              <a:rPr lang="fr-FR" sz="2400" b="1" kern="0" dirty="0">
                <a:solidFill>
                  <a:sysClr val="windowText" lastClr="000000"/>
                </a:solidFill>
              </a:rPr>
              <a:t>CSSM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 name="Titre 1"/>
          <p:cNvSpPr/>
          <p:nvPr/>
        </p:nvSpPr>
        <p:spPr>
          <a:xfrm>
            <a:off x="0" y="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90000"/>
              </a:lnSpc>
            </a:pPr>
            <a:r>
              <a:rPr lang="fr-FR" sz="3200" b="1" dirty="0">
                <a:solidFill>
                  <a:schemeClr val="lt1"/>
                </a:solidFill>
                <a:latin typeface="Arial"/>
              </a:rPr>
              <a:t>Travailler ensemble à un projet alternatif</a:t>
            </a:r>
            <a:endParaRPr lang="fr-FR" sz="3200" dirty="0">
              <a:solidFill>
                <a:srgbClr val="FFFFFF"/>
              </a:solidFill>
              <a:latin typeface="Arial"/>
            </a:endParaRPr>
          </a:p>
        </p:txBody>
      </p:sp>
      <p:sp>
        <p:nvSpPr>
          <p:cNvPr id="2" name="Rectangle 1"/>
          <p:cNvSpPr/>
          <p:nvPr/>
        </p:nvSpPr>
        <p:spPr>
          <a:xfrm>
            <a:off x="315798" y="1655338"/>
            <a:ext cx="11557284" cy="4031873"/>
          </a:xfrm>
          <a:prstGeom prst="rect">
            <a:avLst/>
          </a:prstGeom>
        </p:spPr>
        <p:txBody>
          <a:bodyPr wrap="square">
            <a:spAutoFit/>
          </a:bodyPr>
          <a:lstStyle/>
          <a:p>
            <a:pPr algn="just"/>
            <a:r>
              <a:rPr lang="fr-FR" sz="2400" i="1" dirty="0">
                <a:latin typeface="Arial" panose="020B0604020202020204" pitchFamily="34" charset="0"/>
                <a:cs typeface="Arial" panose="020B0604020202020204" pitchFamily="34" charset="0"/>
              </a:rPr>
              <a:t>« Le Maire de Meudon a d'abord reconnu </a:t>
            </a:r>
            <a:r>
              <a:rPr lang="fr-FR" sz="3200" b="1" i="1" dirty="0">
                <a:solidFill>
                  <a:srgbClr val="FF0000"/>
                </a:solidFill>
                <a:latin typeface="Arial" panose="020B0604020202020204" pitchFamily="34" charset="0"/>
                <a:cs typeface="Arial" panose="020B0604020202020204" pitchFamily="34" charset="0"/>
              </a:rPr>
              <a:t>l'inquiétude des habitants </a:t>
            </a:r>
            <a:r>
              <a:rPr lang="fr-FR" sz="2400" i="1" dirty="0">
                <a:latin typeface="Arial" panose="020B0604020202020204" pitchFamily="34" charset="0"/>
                <a:cs typeface="Arial" panose="020B0604020202020204" pitchFamily="34" charset="0"/>
              </a:rPr>
              <a:t>et a précisé que le projet de </a:t>
            </a:r>
            <a:r>
              <a:rPr lang="fr-FR" sz="2400" i="1" dirty="0" err="1">
                <a:latin typeface="Arial" panose="020B0604020202020204" pitchFamily="34" charset="0"/>
                <a:cs typeface="Arial" panose="020B0604020202020204" pitchFamily="34" charset="0"/>
              </a:rPr>
              <a:t>PLUi</a:t>
            </a:r>
            <a:r>
              <a:rPr lang="fr-FR" sz="2400" i="1" dirty="0">
                <a:latin typeface="Arial" panose="020B0604020202020204" pitchFamily="34" charset="0"/>
                <a:cs typeface="Arial" panose="020B0604020202020204" pitchFamily="34" charset="0"/>
              </a:rPr>
              <a:t> gèle la constructibilité sur le secteur en attente des résultats de la concertation et d’un projet acceptable. </a:t>
            </a:r>
          </a:p>
          <a:p>
            <a:pPr algn="just"/>
            <a:endParaRPr lang="fr-FR" sz="1000" i="1" dirty="0">
              <a:latin typeface="Arial" panose="020B0604020202020204" pitchFamily="34" charset="0"/>
              <a:cs typeface="Arial" panose="020B0604020202020204" pitchFamily="34" charset="0"/>
            </a:endParaRPr>
          </a:p>
          <a:p>
            <a:pPr algn="just"/>
            <a:r>
              <a:rPr lang="fr-FR" sz="2400" i="1" dirty="0">
                <a:latin typeface="Arial" panose="020B0604020202020204" pitchFamily="34" charset="0"/>
                <a:cs typeface="Arial" panose="020B0604020202020204" pitchFamily="34" charset="0"/>
              </a:rPr>
              <a:t>Il a expliqué </a:t>
            </a:r>
            <a:r>
              <a:rPr lang="fr-FR" sz="2800" i="1" dirty="0">
                <a:latin typeface="Arial" panose="020B0604020202020204" pitchFamily="34" charset="0"/>
                <a:cs typeface="Arial" panose="020B0604020202020204" pitchFamily="34" charset="0"/>
              </a:rPr>
              <a:t>qu'</a:t>
            </a:r>
            <a:r>
              <a:rPr lang="fr-FR" sz="2800" b="1" i="1" dirty="0">
                <a:solidFill>
                  <a:srgbClr val="FF0000"/>
                </a:solidFill>
                <a:latin typeface="Arial" panose="020B0604020202020204" pitchFamily="34" charset="0"/>
                <a:cs typeface="Arial" panose="020B0604020202020204" pitchFamily="34" charset="0"/>
              </a:rPr>
              <a:t>aucun nombre définitif de logements n'avait encore été arr</a:t>
            </a:r>
            <a:r>
              <a:rPr lang="fr-FR" sz="2400" b="1" i="1" dirty="0">
                <a:solidFill>
                  <a:srgbClr val="FF0000"/>
                </a:solidFill>
                <a:latin typeface="Arial" panose="020B0604020202020204" pitchFamily="34" charset="0"/>
                <a:cs typeface="Arial" panose="020B0604020202020204" pitchFamily="34" charset="0"/>
              </a:rPr>
              <a:t>ê</a:t>
            </a:r>
            <a:r>
              <a:rPr lang="fr-FR" sz="2400" i="1" dirty="0">
                <a:solidFill>
                  <a:srgbClr val="FF0000"/>
                </a:solidFill>
                <a:latin typeface="Arial" panose="020B0604020202020204" pitchFamily="34" charset="0"/>
                <a:cs typeface="Arial" panose="020B0604020202020204" pitchFamily="34" charset="0"/>
              </a:rPr>
              <a:t>té</a:t>
            </a:r>
            <a:r>
              <a:rPr lang="fr-FR" sz="2400" i="1" dirty="0">
                <a:latin typeface="Arial" panose="020B0604020202020204" pitchFamily="34" charset="0"/>
                <a:cs typeface="Arial" panose="020B0604020202020204" pitchFamily="34" charset="0"/>
              </a:rPr>
              <a:t>. Le chiffre de 600 logements évoqué par GPA n’est pas validé par la Ville qui considère que d’autres équilibres sont possibles. </a:t>
            </a:r>
          </a:p>
          <a:p>
            <a:pPr algn="just"/>
            <a:endParaRPr lang="fr-FR" sz="1000" i="1" dirty="0">
              <a:latin typeface="Arial" panose="020B0604020202020204" pitchFamily="34" charset="0"/>
              <a:cs typeface="Arial" panose="020B0604020202020204" pitchFamily="34" charset="0"/>
            </a:endParaRPr>
          </a:p>
          <a:p>
            <a:pPr algn="just"/>
            <a:r>
              <a:rPr lang="fr-FR" sz="2400" i="1" dirty="0">
                <a:latin typeface="Arial" panose="020B0604020202020204" pitchFamily="34" charset="0"/>
                <a:cs typeface="Arial" panose="020B0604020202020204" pitchFamily="34" charset="0"/>
              </a:rPr>
              <a:t>Il a assuré que la </a:t>
            </a:r>
            <a:r>
              <a:rPr lang="fr-FR" sz="2800" b="1" i="1" dirty="0">
                <a:solidFill>
                  <a:srgbClr val="FF0000"/>
                </a:solidFill>
                <a:latin typeface="Arial" panose="020B0604020202020204" pitchFamily="34" charset="0"/>
                <a:cs typeface="Arial" panose="020B0604020202020204" pitchFamily="34" charset="0"/>
              </a:rPr>
              <a:t>concertation avec les habitants </a:t>
            </a:r>
            <a:r>
              <a:rPr lang="fr-FR" sz="2400" i="1" dirty="0">
                <a:latin typeface="Arial" panose="020B0604020202020204" pitchFamily="34" charset="0"/>
                <a:cs typeface="Arial" panose="020B0604020202020204" pitchFamily="34" charset="0"/>
              </a:rPr>
              <a:t>permettait une base de travail pour la réflexion sur l’équilibre des besoins en logements et la préservation du patrimoine et des qualités environnementales du site. »</a:t>
            </a:r>
          </a:p>
        </p:txBody>
      </p:sp>
      <p:sp>
        <p:nvSpPr>
          <p:cNvPr id="3" name="ZoneTexte 2"/>
          <p:cNvSpPr txBox="1"/>
          <p:nvPr/>
        </p:nvSpPr>
        <p:spPr>
          <a:xfrm>
            <a:off x="767408" y="918583"/>
            <a:ext cx="10873208" cy="738664"/>
          </a:xfrm>
          <a:prstGeom prst="rect">
            <a:avLst/>
          </a:prstGeom>
          <a:noFill/>
          <a:ln w="12700">
            <a:solidFill>
              <a:schemeClr val="tx1"/>
            </a:solidFill>
          </a:ln>
        </p:spPr>
        <p:txBody>
          <a:bodyPr wrap="square" rtlCol="0">
            <a:spAutoFit/>
          </a:bodyPr>
          <a:lstStyle/>
          <a:p>
            <a:pPr algn="ctr"/>
            <a:r>
              <a:rPr lang="fr-FR" sz="2400" b="1" dirty="0">
                <a:latin typeface="Arial" panose="020B0604020202020204" pitchFamily="34" charset="0"/>
                <a:cs typeface="Arial" panose="020B0604020202020204" pitchFamily="34" charset="0"/>
              </a:rPr>
              <a:t>Intervention de M. le Maire lors de la réunion du 7 octobre 2024</a:t>
            </a:r>
          </a:p>
          <a:p>
            <a:pPr algn="ctr"/>
            <a:r>
              <a:rPr lang="fr-FR" dirty="0">
                <a:latin typeface="Arial" panose="020B0604020202020204" pitchFamily="34" charset="0"/>
                <a:cs typeface="Arial" panose="020B0604020202020204" pitchFamily="34" charset="0"/>
              </a:rPr>
              <a:t>(extrait du compte-rendu diffusé par GPA)</a:t>
            </a:r>
          </a:p>
        </p:txBody>
      </p:sp>
      <p:sp>
        <p:nvSpPr>
          <p:cNvPr id="4" name="ZoneTexte 3"/>
          <p:cNvSpPr txBox="1"/>
          <p:nvPr/>
        </p:nvSpPr>
        <p:spPr>
          <a:xfrm>
            <a:off x="515380" y="5877272"/>
            <a:ext cx="11377264" cy="1077218"/>
          </a:xfrm>
          <a:prstGeom prst="rect">
            <a:avLst/>
          </a:prstGeom>
          <a:noFill/>
        </p:spPr>
        <p:txBody>
          <a:bodyPr wrap="square" rtlCol="0">
            <a:spAutoFit/>
          </a:bodyPr>
          <a:lstStyle/>
          <a:p>
            <a:pPr algn="ctr"/>
            <a:r>
              <a:rPr lang="fr-FR" sz="3200" b="1" dirty="0">
                <a:solidFill>
                  <a:srgbClr val="0070C0"/>
                </a:solidFill>
                <a:latin typeface="Arial"/>
              </a:rPr>
              <a:t>Le CSSM se tient à la disposition de la Ville </a:t>
            </a:r>
          </a:p>
          <a:p>
            <a:pPr algn="ctr"/>
            <a:r>
              <a:rPr lang="fr-FR" sz="3200" b="1" dirty="0">
                <a:solidFill>
                  <a:srgbClr val="0070C0"/>
                </a:solidFill>
                <a:latin typeface="Arial"/>
              </a:rPr>
              <a:t>pour travailler à un projet alternatif</a:t>
            </a:r>
          </a:p>
        </p:txBody>
      </p:sp>
    </p:spTree>
    <p:extLst>
      <p:ext uri="{BB962C8B-B14F-4D97-AF65-F5344CB8AC3E}">
        <p14:creationId xmlns:p14="http://schemas.microsoft.com/office/powerpoint/2010/main" val="216800814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 name="Titre 1"/>
          <p:cNvSpPr/>
          <p:nvPr/>
        </p:nvSpPr>
        <p:spPr>
          <a:xfrm>
            <a:off x="600" y="-20089"/>
            <a:ext cx="12191400" cy="69228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90000"/>
              </a:lnSpc>
            </a:pPr>
            <a:r>
              <a:rPr lang="fr-FR" sz="3200" b="1" dirty="0">
                <a:solidFill>
                  <a:schemeClr val="lt1"/>
                </a:solidFill>
                <a:latin typeface="Arial"/>
              </a:rPr>
              <a:t>Quel projet pour le site de l’ONERA ?</a:t>
            </a:r>
            <a:endParaRPr lang="fr-FR" sz="3200" dirty="0">
              <a:solidFill>
                <a:srgbClr val="FFFFFF"/>
              </a:solidFill>
              <a:latin typeface="Arial"/>
            </a:endParaRPr>
          </a:p>
        </p:txBody>
      </p:sp>
      <p:pic>
        <p:nvPicPr>
          <p:cNvPr id="4" name="Image 1"/>
          <p:cNvPicPr/>
          <p:nvPr/>
        </p:nvPicPr>
        <p:blipFill>
          <a:blip r:embed="rId2"/>
          <a:stretch/>
        </p:blipFill>
        <p:spPr>
          <a:xfrm>
            <a:off x="767408" y="5715783"/>
            <a:ext cx="1033920" cy="898200"/>
          </a:xfrm>
          <a:prstGeom prst="rect">
            <a:avLst/>
          </a:prstGeom>
          <a:noFill/>
          <a:ln w="0">
            <a:noFill/>
          </a:ln>
        </p:spPr>
      </p:pic>
      <p:sp>
        <p:nvSpPr>
          <p:cNvPr id="5" name="ZoneTexte 8"/>
          <p:cNvSpPr/>
          <p:nvPr/>
        </p:nvSpPr>
        <p:spPr>
          <a:xfrm>
            <a:off x="135085" y="5834750"/>
            <a:ext cx="11251432" cy="6602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3978360" indent="-3978360" defTabSz="914400">
              <a:lnSpc>
                <a:spcPct val="100000"/>
              </a:lnSpc>
              <a:tabLst>
                <a:tab pos="0" algn="l"/>
              </a:tabLst>
            </a:pPr>
            <a:endParaRPr lang="fr-FR" sz="1700" b="0" u="none" strike="noStrike" dirty="0">
              <a:solidFill>
                <a:srgbClr val="000000"/>
              </a:solidFill>
              <a:uFillTx/>
              <a:latin typeface="Arial"/>
            </a:endParaRPr>
          </a:p>
          <a:p>
            <a:pPr marL="3978360" indent="-3978360" defTabSz="914400">
              <a:lnSpc>
                <a:spcPct val="100000"/>
              </a:lnSpc>
              <a:tabLst>
                <a:tab pos="0" algn="l"/>
              </a:tabLst>
            </a:pPr>
            <a:r>
              <a:rPr lang="fr-FR" sz="2000" b="0" u="none" strike="noStrike" dirty="0">
                <a:solidFill>
                  <a:srgbClr val="000000"/>
                </a:solidFill>
                <a:uFillTx/>
                <a:latin typeface="Arial"/>
              </a:rPr>
              <a:t>                                        Comité de Sauvegarde des Sites de Meudon (CSSM)  </a:t>
            </a:r>
          </a:p>
        </p:txBody>
      </p:sp>
      <p:sp>
        <p:nvSpPr>
          <p:cNvPr id="2" name="PlaceHolder 1">
            <a:extLst>
              <a:ext uri="{FF2B5EF4-FFF2-40B4-BE49-F238E27FC236}">
                <a16:creationId xmlns:a16="http://schemas.microsoft.com/office/drawing/2014/main" id="{B97E6594-F26C-BE28-7E6B-BFFD2AC28A5C}"/>
              </a:ext>
            </a:extLst>
          </p:cNvPr>
          <p:cNvSpPr txBox="1">
            <a:spLocks/>
          </p:cNvSpPr>
          <p:nvPr/>
        </p:nvSpPr>
        <p:spPr>
          <a:xfrm>
            <a:off x="191344" y="836712"/>
            <a:ext cx="11377264" cy="5904360"/>
          </a:xfrm>
          <a:prstGeom prst="rect">
            <a:avLst/>
          </a:prstGeom>
          <a:noFill/>
          <a:ln w="0">
            <a:noFill/>
          </a:ln>
        </p:spPr>
        <p:txBody>
          <a:bodyPr lIns="91440" tIns="45720" rIns="91440" bIns="45720" anchor="t">
            <a:noAutofit/>
          </a:bodyPr>
          <a:lstStyle/>
          <a:p>
            <a:pPr marL="457200" algn="just">
              <a:lnSpc>
                <a:spcPct val="115000"/>
              </a:lnSpc>
              <a:spcBef>
                <a:spcPts val="1001"/>
              </a:spcBef>
              <a:spcAft>
                <a:spcPts val="1001"/>
              </a:spcAft>
              <a:tabLst>
                <a:tab pos="0" algn="l"/>
              </a:tabLst>
            </a:pPr>
            <a:endParaRPr lang="fr-FR" sz="900" kern="0" dirty="0">
              <a:solidFill>
                <a:schemeClr val="dk1"/>
              </a:solidFill>
              <a:latin typeface="Calibri"/>
            </a:endParaRPr>
          </a:p>
          <a:p>
            <a:pPr marL="457200" algn="ctr">
              <a:lnSpc>
                <a:spcPct val="115000"/>
              </a:lnSpc>
              <a:spcBef>
                <a:spcPts val="1001"/>
              </a:spcBef>
              <a:spcAft>
                <a:spcPts val="1001"/>
              </a:spcAft>
              <a:tabLst>
                <a:tab pos="0" algn="l"/>
              </a:tabLst>
            </a:pPr>
            <a:r>
              <a:rPr lang="fr-FR" sz="4000" b="1" kern="0" dirty="0">
                <a:solidFill>
                  <a:schemeClr val="dk1"/>
                </a:solidFill>
                <a:latin typeface="Arial" panose="020B0604020202020204" pitchFamily="34" charset="0"/>
                <a:cs typeface="Arial" panose="020B0604020202020204" pitchFamily="34" charset="0"/>
              </a:rPr>
              <a:t>Éléments d’analyse </a:t>
            </a:r>
          </a:p>
          <a:p>
            <a:pPr marL="457200" algn="ctr">
              <a:lnSpc>
                <a:spcPct val="115000"/>
              </a:lnSpc>
              <a:spcBef>
                <a:spcPts val="1001"/>
              </a:spcBef>
              <a:spcAft>
                <a:spcPts val="1001"/>
              </a:spcAft>
              <a:tabLst>
                <a:tab pos="0" algn="l"/>
              </a:tabLst>
            </a:pPr>
            <a:r>
              <a:rPr lang="fr-FR" sz="4000" b="1" kern="0" dirty="0">
                <a:solidFill>
                  <a:schemeClr val="dk1"/>
                </a:solidFill>
                <a:latin typeface="Arial" panose="020B0604020202020204" pitchFamily="34" charset="0"/>
                <a:cs typeface="Arial" panose="020B0604020202020204" pitchFamily="34" charset="0"/>
              </a:rPr>
              <a:t>du projet de Grand Paris Aménagement</a:t>
            </a:r>
          </a:p>
          <a:p>
            <a:pPr marL="457200" algn="ctr">
              <a:lnSpc>
                <a:spcPct val="115000"/>
              </a:lnSpc>
              <a:spcBef>
                <a:spcPts val="1001"/>
              </a:spcBef>
              <a:spcAft>
                <a:spcPts val="1001"/>
              </a:spcAft>
              <a:tabLst>
                <a:tab pos="0" algn="l"/>
              </a:tabLst>
            </a:pPr>
            <a:r>
              <a:rPr lang="fr-FR" sz="4000" b="1" kern="0" dirty="0">
                <a:solidFill>
                  <a:schemeClr val="dk1"/>
                </a:solidFill>
                <a:latin typeface="Arial" panose="020B0604020202020204" pitchFamily="34" charset="0"/>
                <a:cs typeface="Arial" panose="020B0604020202020204" pitchFamily="34" charset="0"/>
              </a:rPr>
              <a:t>&amp;</a:t>
            </a:r>
          </a:p>
          <a:p>
            <a:pPr marL="457200" algn="ctr">
              <a:lnSpc>
                <a:spcPct val="115000"/>
              </a:lnSpc>
              <a:spcBef>
                <a:spcPts val="1001"/>
              </a:spcBef>
              <a:spcAft>
                <a:spcPts val="1001"/>
              </a:spcAft>
              <a:tabLst>
                <a:tab pos="0" algn="l"/>
              </a:tabLst>
            </a:pPr>
            <a:r>
              <a:rPr lang="fr-FR" sz="4000" b="1" kern="0" dirty="0">
                <a:solidFill>
                  <a:schemeClr val="dk1"/>
                </a:solidFill>
                <a:latin typeface="Arial" panose="020B0604020202020204" pitchFamily="34" charset="0"/>
                <a:cs typeface="Arial" panose="020B0604020202020204" pitchFamily="34" charset="0"/>
              </a:rPr>
              <a:t>Objectifs du CSSM</a:t>
            </a:r>
          </a:p>
        </p:txBody>
      </p:sp>
    </p:spTree>
    <p:extLst>
      <p:ext uri="{BB962C8B-B14F-4D97-AF65-F5344CB8AC3E}">
        <p14:creationId xmlns:p14="http://schemas.microsoft.com/office/powerpoint/2010/main" val="320278991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5C2A6B0B-9B35-1851-E572-1A590F7765E4}"/>
              </a:ext>
            </a:extLst>
          </p:cNvPr>
          <p:cNvSpPr>
            <a:spLocks noGrp="1"/>
          </p:cNvSpPr>
          <p:nvPr>
            <p:ph type="title"/>
          </p:nvPr>
        </p:nvSpPr>
        <p:spPr>
          <a:xfrm>
            <a:off x="101740" y="-39694"/>
            <a:ext cx="12072664" cy="1164438"/>
          </a:xfrm>
          <a:solidFill>
            <a:srgbClr val="60A500"/>
          </a:solidFill>
        </p:spPr>
        <p:txBody>
          <a:bodyPr/>
          <a:lstStyle/>
          <a:p>
            <a:pPr algn="ctr"/>
            <a:r>
              <a:rPr lang="fr-FR" sz="3200" b="1" dirty="0">
                <a:solidFill>
                  <a:schemeClr val="bg1"/>
                </a:solidFill>
                <a:latin typeface="Arial" panose="020B0604020202020204" pitchFamily="34" charset="0"/>
                <a:cs typeface="Arial" panose="020B0604020202020204" pitchFamily="34" charset="0"/>
              </a:rPr>
              <a:t>Analyse et objectifs du CSSM</a:t>
            </a:r>
          </a:p>
        </p:txBody>
      </p:sp>
      <p:sp>
        <p:nvSpPr>
          <p:cNvPr id="3" name="Sous-titre 2">
            <a:extLst>
              <a:ext uri="{FF2B5EF4-FFF2-40B4-BE49-F238E27FC236}">
                <a16:creationId xmlns:a16="http://schemas.microsoft.com/office/drawing/2014/main" id="{8BAC2BE2-7480-3F79-52C0-78CBA45F0BAD}"/>
              </a:ext>
            </a:extLst>
          </p:cNvPr>
          <p:cNvSpPr>
            <a:spLocks noGrp="1"/>
          </p:cNvSpPr>
          <p:nvPr>
            <p:ph type="subTitle"/>
          </p:nvPr>
        </p:nvSpPr>
        <p:spPr>
          <a:xfrm>
            <a:off x="551384" y="1825012"/>
            <a:ext cx="11089232" cy="4052260"/>
          </a:xfrm>
        </p:spPr>
        <p:txBody>
          <a:bodyPr/>
          <a:lstStyle/>
          <a:p>
            <a:pPr algn="just"/>
            <a:r>
              <a:rPr lang="fr-FR" sz="4800" b="1" dirty="0">
                <a:latin typeface="Arial" panose="020B0604020202020204" pitchFamily="34" charset="0"/>
                <a:cs typeface="Arial" panose="020B0604020202020204" pitchFamily="34" charset="0"/>
              </a:rPr>
              <a:t>Sauvegarder le patrimoine</a:t>
            </a:r>
          </a:p>
          <a:p>
            <a:pPr algn="just"/>
            <a:endParaRPr lang="fr-FR" sz="4800" b="1" dirty="0">
              <a:latin typeface="Arial" panose="020B0604020202020204" pitchFamily="34" charset="0"/>
              <a:cs typeface="Arial" panose="020B0604020202020204" pitchFamily="34" charset="0"/>
            </a:endParaRPr>
          </a:p>
          <a:p>
            <a:pPr algn="just"/>
            <a:r>
              <a:rPr lang="fr-FR" sz="4800" b="1" dirty="0">
                <a:latin typeface="Arial" panose="020B0604020202020204" pitchFamily="34" charset="0"/>
                <a:cs typeface="Arial" panose="020B0604020202020204" pitchFamily="34" charset="0"/>
              </a:rPr>
              <a:t>Préserver la nature</a:t>
            </a:r>
          </a:p>
          <a:p>
            <a:pPr algn="just"/>
            <a:endParaRPr lang="fr-FR" sz="4800" b="1" dirty="0">
              <a:latin typeface="Arial" panose="020B0604020202020204" pitchFamily="34" charset="0"/>
              <a:cs typeface="Arial" panose="020B0604020202020204" pitchFamily="34" charset="0"/>
            </a:endParaRPr>
          </a:p>
          <a:p>
            <a:pPr algn="just"/>
            <a:r>
              <a:rPr lang="fr-FR" sz="4800" b="1" dirty="0">
                <a:latin typeface="Arial" panose="020B0604020202020204" pitchFamily="34" charset="0"/>
                <a:cs typeface="Arial" panose="020B0604020202020204" pitchFamily="34" charset="0"/>
              </a:rPr>
              <a:t>Intégrer le projet dans le quartier</a:t>
            </a:r>
          </a:p>
        </p:txBody>
      </p:sp>
    </p:spTree>
    <p:extLst>
      <p:ext uri="{BB962C8B-B14F-4D97-AF65-F5344CB8AC3E}">
        <p14:creationId xmlns:p14="http://schemas.microsoft.com/office/powerpoint/2010/main" val="198909859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7A2DCD-08C8-D19C-BA3D-32D57234B68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1EA9BC1B-AB8E-AFB8-AB78-22492ED0BC09}"/>
              </a:ext>
            </a:extLst>
          </p:cNvPr>
          <p:cNvSpPr>
            <a:spLocks noGrp="1"/>
          </p:cNvSpPr>
          <p:nvPr>
            <p:ph type="title"/>
          </p:nvPr>
        </p:nvSpPr>
        <p:spPr>
          <a:xfrm>
            <a:off x="101740" y="-39694"/>
            <a:ext cx="12072664" cy="1164438"/>
          </a:xfrm>
          <a:solidFill>
            <a:srgbClr val="60A500"/>
          </a:solidFill>
        </p:spPr>
        <p:txBody>
          <a:bodyPr/>
          <a:lstStyle/>
          <a:p>
            <a:pPr algn="ctr"/>
            <a:r>
              <a:rPr lang="fr-FR" sz="3200" b="1" dirty="0">
                <a:solidFill>
                  <a:schemeClr val="bg1"/>
                </a:solidFill>
                <a:latin typeface="Arial" panose="020B0604020202020204" pitchFamily="34" charset="0"/>
                <a:cs typeface="Arial" panose="020B0604020202020204" pitchFamily="34" charset="0"/>
              </a:rPr>
              <a:t>Analyse et objectifs du CSSM</a:t>
            </a:r>
          </a:p>
        </p:txBody>
      </p:sp>
      <p:sp>
        <p:nvSpPr>
          <p:cNvPr id="3" name="Sous-titre 2">
            <a:extLst>
              <a:ext uri="{FF2B5EF4-FFF2-40B4-BE49-F238E27FC236}">
                <a16:creationId xmlns:a16="http://schemas.microsoft.com/office/drawing/2014/main" id="{94789B7C-D8A1-3C58-95D2-260846007CAF}"/>
              </a:ext>
            </a:extLst>
          </p:cNvPr>
          <p:cNvSpPr>
            <a:spLocks noGrp="1"/>
          </p:cNvSpPr>
          <p:nvPr>
            <p:ph type="subTitle"/>
          </p:nvPr>
        </p:nvSpPr>
        <p:spPr>
          <a:xfrm>
            <a:off x="551384" y="1825012"/>
            <a:ext cx="11089232" cy="4052260"/>
          </a:xfrm>
        </p:spPr>
        <p:txBody>
          <a:bodyPr/>
          <a:lstStyle/>
          <a:p>
            <a:pPr algn="just"/>
            <a:r>
              <a:rPr lang="fr-FR" sz="4800" b="1" dirty="0">
                <a:latin typeface="Arial" panose="020B0604020202020204" pitchFamily="34" charset="0"/>
                <a:cs typeface="Arial" panose="020B0604020202020204" pitchFamily="34" charset="0"/>
              </a:rPr>
              <a:t>Sauvegarder le patrimoine</a:t>
            </a:r>
          </a:p>
          <a:p>
            <a:pPr algn="just"/>
            <a:endParaRPr lang="fr-FR" sz="4800" b="1" dirty="0">
              <a:latin typeface="Arial" panose="020B0604020202020204" pitchFamily="34" charset="0"/>
              <a:cs typeface="Arial" panose="020B0604020202020204" pitchFamily="34" charset="0"/>
            </a:endParaRPr>
          </a:p>
          <a:p>
            <a:pPr algn="just"/>
            <a:r>
              <a:rPr lang="fr-FR" sz="4800" b="1" dirty="0">
                <a:solidFill>
                  <a:schemeClr val="tx1">
                    <a:lumMod val="50000"/>
                    <a:lumOff val="50000"/>
                  </a:schemeClr>
                </a:solidFill>
                <a:latin typeface="Arial" panose="020B0604020202020204" pitchFamily="34" charset="0"/>
                <a:cs typeface="Arial" panose="020B0604020202020204" pitchFamily="34" charset="0"/>
              </a:rPr>
              <a:t>Préserver la nature</a:t>
            </a:r>
          </a:p>
          <a:p>
            <a:pPr algn="just"/>
            <a:endParaRPr lang="fr-FR" sz="4800" b="1" dirty="0">
              <a:solidFill>
                <a:schemeClr val="tx1">
                  <a:lumMod val="50000"/>
                  <a:lumOff val="50000"/>
                </a:schemeClr>
              </a:solidFill>
              <a:latin typeface="Arial" panose="020B0604020202020204" pitchFamily="34" charset="0"/>
              <a:cs typeface="Arial" panose="020B0604020202020204" pitchFamily="34" charset="0"/>
            </a:endParaRPr>
          </a:p>
          <a:p>
            <a:pPr algn="just"/>
            <a:r>
              <a:rPr lang="fr-FR" sz="4800" b="1" dirty="0">
                <a:solidFill>
                  <a:schemeClr val="tx1">
                    <a:lumMod val="50000"/>
                    <a:lumOff val="50000"/>
                  </a:schemeClr>
                </a:solidFill>
                <a:latin typeface="Arial" panose="020B0604020202020204" pitchFamily="34" charset="0"/>
                <a:cs typeface="Arial" panose="020B0604020202020204" pitchFamily="34" charset="0"/>
              </a:rPr>
              <a:t>Intégrer le projet dans le quartier</a:t>
            </a:r>
          </a:p>
        </p:txBody>
      </p:sp>
    </p:spTree>
    <p:extLst>
      <p:ext uri="{BB962C8B-B14F-4D97-AF65-F5344CB8AC3E}">
        <p14:creationId xmlns:p14="http://schemas.microsoft.com/office/powerpoint/2010/main" val="388437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p:cNvSpPr>
          <p:nvPr>
            <p:ph idx="4294967295"/>
          </p:nvPr>
        </p:nvSpPr>
        <p:spPr>
          <a:xfrm>
            <a:off x="160920" y="1054440"/>
            <a:ext cx="12030480" cy="5252040"/>
          </a:xfrm>
          <a:prstGeom prst="rect">
            <a:avLst/>
          </a:prstGeom>
          <a:noFill/>
          <a:ln w="0">
            <a:noFill/>
          </a:ln>
        </p:spPr>
        <p:txBody>
          <a:bodyPr lIns="91440" tIns="45720" rIns="91440" bIns="45720" anchor="t">
            <a:noAutofit/>
          </a:bodyPr>
          <a:lstStyle/>
          <a:p>
            <a:pPr marL="457200" indent="0" algn="just" defTabSz="914400">
              <a:lnSpc>
                <a:spcPct val="115000"/>
              </a:lnSpc>
              <a:spcBef>
                <a:spcPts val="1001"/>
              </a:spcBef>
              <a:spcAft>
                <a:spcPts val="1001"/>
              </a:spcAft>
              <a:buNone/>
              <a:tabLst>
                <a:tab pos="0" algn="l"/>
              </a:tabLst>
            </a:pPr>
            <a:r>
              <a:rPr lang="fr-FR" sz="2400" b="0" u="none" strike="noStrike" dirty="0">
                <a:solidFill>
                  <a:schemeClr val="dk1">
                    <a:tint val="75000"/>
                  </a:schemeClr>
                </a:solidFill>
                <a:uFillTx/>
                <a:latin typeface="Arial"/>
                <a:ea typeface="Calibri"/>
              </a:rPr>
              <a:t> </a:t>
            </a:r>
            <a:endParaRPr lang="fr-FR" sz="2400" b="0" u="none" strike="noStrike" dirty="0">
              <a:solidFill>
                <a:schemeClr val="dk1"/>
              </a:solidFill>
              <a:uFillTx/>
              <a:latin typeface="Calibri"/>
            </a:endParaRPr>
          </a:p>
        </p:txBody>
      </p:sp>
      <p:sp>
        <p:nvSpPr>
          <p:cNvPr id="355" name="Titre 1"/>
          <p:cNvSpPr/>
          <p:nvPr/>
        </p:nvSpPr>
        <p:spPr>
          <a:xfrm>
            <a:off x="0" y="0"/>
            <a:ext cx="12191400" cy="879120"/>
          </a:xfrm>
          <a:prstGeom prst="rect">
            <a:avLst/>
          </a:pr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tabLst>
                <a:tab pos="6105600" algn="l"/>
              </a:tabLst>
            </a:pPr>
            <a:r>
              <a:rPr lang="fr-FR" sz="3200" b="1" u="none" strike="noStrike" dirty="0">
                <a:solidFill>
                  <a:schemeClr val="lt1"/>
                </a:solidFill>
                <a:uFillTx/>
                <a:latin typeface="Arial"/>
              </a:rPr>
              <a:t>Le site de l’ONERA : un patrimoine historique exceptionnel </a:t>
            </a:r>
            <a:endParaRPr lang="fr-FR" sz="3200" b="0" u="none" strike="noStrike" dirty="0">
              <a:solidFill>
                <a:srgbClr val="FFFFFF"/>
              </a:solidFill>
              <a:uFillTx/>
              <a:latin typeface="Arial"/>
            </a:endParaRPr>
          </a:p>
        </p:txBody>
      </p:sp>
      <p:sp>
        <p:nvSpPr>
          <p:cNvPr id="356" name="Titre 1"/>
          <p:cNvSpPr/>
          <p:nvPr/>
        </p:nvSpPr>
        <p:spPr>
          <a:xfrm>
            <a:off x="140400" y="2767320"/>
            <a:ext cx="2974680" cy="364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1778040">
              <a:lnSpc>
                <a:spcPct val="90000"/>
              </a:lnSpc>
              <a:spcAft>
                <a:spcPts val="839"/>
              </a:spcAft>
            </a:pPr>
            <a:endParaRPr lang="fr-FR" sz="2400" b="0" u="none" strike="noStrike">
              <a:solidFill>
                <a:srgbClr val="000000"/>
              </a:solidFill>
              <a:uFillTx/>
              <a:latin typeface="Arial"/>
            </a:endParaRPr>
          </a:p>
          <a:p>
            <a:pPr algn="ctr" defTabSz="1778040">
              <a:lnSpc>
                <a:spcPct val="90000"/>
              </a:lnSpc>
              <a:spcAft>
                <a:spcPts val="839"/>
              </a:spcAft>
            </a:pPr>
            <a:endParaRPr lang="fr-FR" sz="2400" b="0" u="none" strike="noStrike">
              <a:solidFill>
                <a:srgbClr val="000000"/>
              </a:solidFill>
              <a:uFillTx/>
              <a:latin typeface="Arial"/>
            </a:endParaRPr>
          </a:p>
          <a:p>
            <a:pPr algn="ctr" defTabSz="1778040">
              <a:lnSpc>
                <a:spcPct val="90000"/>
              </a:lnSpc>
              <a:spcAft>
                <a:spcPts val="839"/>
              </a:spcAft>
            </a:pPr>
            <a:endParaRPr lang="fr-FR" sz="2400" b="0" u="none" strike="noStrike">
              <a:solidFill>
                <a:srgbClr val="000000"/>
              </a:solidFill>
              <a:uFillTx/>
              <a:latin typeface="Arial"/>
            </a:endParaRPr>
          </a:p>
        </p:txBody>
      </p:sp>
      <p:sp>
        <p:nvSpPr>
          <p:cNvPr id="357" name="ZoneTexte 1"/>
          <p:cNvSpPr/>
          <p:nvPr/>
        </p:nvSpPr>
        <p:spPr>
          <a:xfrm>
            <a:off x="348948" y="1088397"/>
            <a:ext cx="6912768" cy="5169192"/>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endParaRPr lang="fr-FR" sz="2400" b="0" u="none" strike="noStrike" dirty="0">
              <a:solidFill>
                <a:srgbClr val="000000"/>
              </a:solidFill>
              <a:uFillTx/>
              <a:latin typeface="Arial"/>
            </a:endParaRPr>
          </a:p>
          <a:p>
            <a:pPr marL="285840" indent="-285840" algn="just" defTabSz="914400">
              <a:lnSpc>
                <a:spcPct val="100000"/>
              </a:lnSpc>
              <a:buClr>
                <a:srgbClr val="000000"/>
              </a:buClr>
              <a:buFont typeface="Wingdings" panose="05000000000000000000" pitchFamily="2" charset="2"/>
              <a:buChar char="Ø"/>
            </a:pPr>
            <a:r>
              <a:rPr lang="fr-FR" sz="2400" b="0" u="none" strike="noStrike" dirty="0">
                <a:uFillTx/>
                <a:latin typeface="Arial" panose="020B0604020202020204" pitchFamily="34" charset="0"/>
                <a:cs typeface="Arial" panose="020B0604020202020204" pitchFamily="34" charset="0"/>
              </a:rPr>
              <a:t>1679: achat du domaine par  Louvois</a:t>
            </a:r>
            <a:r>
              <a:rPr lang="fr-FR" sz="2400" dirty="0">
                <a:latin typeface="Arial" panose="020B0604020202020204" pitchFamily="34" charset="0"/>
                <a:cs typeface="Arial" panose="020B0604020202020204" pitchFamily="34" charset="0"/>
              </a:rPr>
              <a:t> et a</a:t>
            </a:r>
            <a:r>
              <a:rPr lang="fr-FR" sz="2400" b="0" u="none" strike="noStrike" dirty="0">
                <a:uFillTx/>
                <a:latin typeface="Arial" panose="020B0604020202020204" pitchFamily="34" charset="0"/>
                <a:cs typeface="Arial" panose="020B0604020202020204" pitchFamily="34" charset="0"/>
              </a:rPr>
              <a:t>ménagement des jardins par Le Nôtre, (grande perspective de 3,5 km). </a:t>
            </a:r>
          </a:p>
          <a:p>
            <a:pPr marL="285750" indent="-285750" algn="just" defTabSz="914400">
              <a:lnSpc>
                <a:spcPct val="100000"/>
              </a:lnSpc>
              <a:buFont typeface="Wingdings" panose="05000000000000000000" pitchFamily="2" charset="2"/>
              <a:buChar char="Ø"/>
            </a:pPr>
            <a:endParaRPr lang="fr-FR" sz="2400" b="0" u="none" strike="noStrike" dirty="0">
              <a:uFillTx/>
              <a:latin typeface="Arial" panose="020B0604020202020204" pitchFamily="34" charset="0"/>
              <a:cs typeface="Arial" panose="020B0604020202020204" pitchFamily="34" charset="0"/>
            </a:endParaRPr>
          </a:p>
          <a:p>
            <a:pPr marL="285840" indent="-285840" algn="just" defTabSz="914400">
              <a:lnSpc>
                <a:spcPct val="100000"/>
              </a:lnSpc>
              <a:buClr>
                <a:srgbClr val="000000"/>
              </a:buClr>
              <a:buFont typeface="Wingdings" panose="05000000000000000000" pitchFamily="2" charset="2"/>
              <a:buChar char="Ø"/>
            </a:pPr>
            <a:r>
              <a:rPr lang="fr-FR" sz="2400" b="0" u="none" strike="noStrike" dirty="0">
                <a:uFillTx/>
                <a:latin typeface="Arial" panose="020B0604020202020204" pitchFamily="34" charset="0"/>
                <a:cs typeface="Arial" panose="020B0604020202020204" pitchFamily="34" charset="0"/>
              </a:rPr>
              <a:t>Louis XIV rachète le domaine pour son fils, le Grand Dauphin:</a:t>
            </a:r>
          </a:p>
          <a:p>
            <a:pPr algn="just" defTabSz="914400">
              <a:lnSpc>
                <a:spcPct val="100000"/>
              </a:lnSpc>
              <a:buClr>
                <a:srgbClr val="000000"/>
              </a:buClr>
            </a:pPr>
            <a:r>
              <a:rPr lang="fr-FR" sz="2400" dirty="0">
                <a:latin typeface="Arial" panose="020B0604020202020204" pitchFamily="34" charset="0"/>
                <a:cs typeface="Arial" panose="020B0604020202020204" pitchFamily="34" charset="0"/>
              </a:rPr>
              <a:t>	Construction d’un </a:t>
            </a:r>
            <a:r>
              <a:rPr lang="fr-FR" sz="2400" b="0" u="none" strike="noStrike" dirty="0">
                <a:uFillTx/>
                <a:latin typeface="Arial" panose="020B0604020202020204" pitchFamily="34" charset="0"/>
                <a:cs typeface="Arial" panose="020B0604020202020204" pitchFamily="34" charset="0"/>
              </a:rPr>
              <a:t>deuxième château. 	Le parc de Chalais est dans le Domaine 	Royal.</a:t>
            </a:r>
          </a:p>
          <a:p>
            <a:pPr marL="285750" indent="-285750" algn="just" defTabSz="914400">
              <a:lnSpc>
                <a:spcPct val="100000"/>
              </a:lnSpc>
              <a:buFont typeface="Wingdings" panose="05000000000000000000" pitchFamily="2" charset="2"/>
              <a:buChar char="Ø"/>
            </a:pPr>
            <a:endParaRPr lang="fr-FR" sz="2400" b="0" u="none" strike="noStrike" dirty="0">
              <a:uFillTx/>
              <a:latin typeface="Arial" panose="020B0604020202020204" pitchFamily="34" charset="0"/>
              <a:cs typeface="Arial" panose="020B0604020202020204" pitchFamily="34" charset="0"/>
            </a:endParaRPr>
          </a:p>
          <a:p>
            <a:pPr marL="285840" indent="-285840" algn="just" defTabSz="914400">
              <a:lnSpc>
                <a:spcPct val="100000"/>
              </a:lnSpc>
              <a:buClr>
                <a:srgbClr val="000000"/>
              </a:buClr>
              <a:buFont typeface="Wingdings" panose="05000000000000000000" pitchFamily="2" charset="2"/>
              <a:buChar char="Ø"/>
            </a:pPr>
            <a:r>
              <a:rPr lang="fr-FR" sz="2400" b="0" u="none" strike="noStrike" dirty="0">
                <a:uFillTx/>
                <a:latin typeface="Arial" panose="020B0604020202020204" pitchFamily="34" charset="0"/>
                <a:cs typeface="Arial" panose="020B0604020202020204" pitchFamily="34" charset="0"/>
              </a:rPr>
              <a:t>1871 : affectation du parc de Chalais au ministère de la Guerre</a:t>
            </a:r>
          </a:p>
          <a:p>
            <a:pPr defTabSz="914400">
              <a:lnSpc>
                <a:spcPct val="100000"/>
              </a:lnSpc>
            </a:pPr>
            <a:endParaRPr lang="fr-FR" sz="1800" b="0" u="none" strike="noStrike" dirty="0">
              <a:solidFill>
                <a:srgbClr val="000000"/>
              </a:solidFill>
              <a:uFillTx/>
              <a:latin typeface="Arial"/>
            </a:endParaRPr>
          </a:p>
        </p:txBody>
      </p:sp>
      <p:pic>
        <p:nvPicPr>
          <p:cNvPr id="358" name="Image 2"/>
          <p:cNvPicPr/>
          <p:nvPr/>
        </p:nvPicPr>
        <p:blipFill>
          <a:blip r:embed="rId2"/>
          <a:stretch/>
        </p:blipFill>
        <p:spPr>
          <a:xfrm>
            <a:off x="7550944" y="1088397"/>
            <a:ext cx="4566928" cy="5004899"/>
          </a:xfrm>
          <a:prstGeom prst="rect">
            <a:avLst/>
          </a:prstGeom>
          <a:solidFill>
            <a:schemeClr val="accent2"/>
          </a:solidFill>
          <a:ln w="0">
            <a:noFill/>
          </a:ln>
        </p:spPr>
      </p:pic>
      <p:sp>
        <p:nvSpPr>
          <p:cNvPr id="2" name="Rectangle 1">
            <a:extLst>
              <a:ext uri="{FF2B5EF4-FFF2-40B4-BE49-F238E27FC236}">
                <a16:creationId xmlns:a16="http://schemas.microsoft.com/office/drawing/2014/main" id="{A857FE32-EEFB-BD54-87E3-14684CAEC98B}"/>
              </a:ext>
            </a:extLst>
          </p:cNvPr>
          <p:cNvSpPr/>
          <p:nvPr/>
        </p:nvSpPr>
        <p:spPr>
          <a:xfrm>
            <a:off x="8712600" y="6093296"/>
            <a:ext cx="3130452" cy="783985"/>
          </a:xfrm>
          <a:prstGeom prst="rect">
            <a:avLst/>
          </a:prstGeom>
          <a:solidFill>
            <a:srgbClr val="C0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2000" b="1" dirty="0">
                <a:solidFill>
                  <a:schemeClr val="bg1"/>
                </a:solidFill>
              </a:rPr>
              <a:t>Parc de Chalais</a:t>
            </a:r>
          </a:p>
        </p:txBody>
      </p:sp>
      <p:cxnSp>
        <p:nvCxnSpPr>
          <p:cNvPr id="4" name="Connecteur droit avec flèche 3">
            <a:extLst>
              <a:ext uri="{FF2B5EF4-FFF2-40B4-BE49-F238E27FC236}">
                <a16:creationId xmlns:a16="http://schemas.microsoft.com/office/drawing/2014/main" id="{967E439E-1A34-083D-C0D0-D7AE08FF6994}"/>
              </a:ext>
            </a:extLst>
          </p:cNvPr>
          <p:cNvCxnSpPr/>
          <p:nvPr/>
        </p:nvCxnSpPr>
        <p:spPr>
          <a:xfrm flipV="1">
            <a:off x="7387700" y="3789040"/>
            <a:ext cx="3206905" cy="230425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6" name="Connecteur droit avec flèche 5">
            <a:extLst>
              <a:ext uri="{FF2B5EF4-FFF2-40B4-BE49-F238E27FC236}">
                <a16:creationId xmlns:a16="http://schemas.microsoft.com/office/drawing/2014/main" id="{8659AF69-C59C-84C4-40BE-2415817E2C30}"/>
              </a:ext>
            </a:extLst>
          </p:cNvPr>
          <p:cNvCxnSpPr>
            <a:stCxn id="2" idx="3"/>
          </p:cNvCxnSpPr>
          <p:nvPr/>
        </p:nvCxnSpPr>
        <p:spPr>
          <a:xfrm flipV="1">
            <a:off x="11843052" y="3924953"/>
            <a:ext cx="3206905" cy="256033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7" name="Étoile : 5 branches 6">
            <a:extLst>
              <a:ext uri="{FF2B5EF4-FFF2-40B4-BE49-F238E27FC236}">
                <a16:creationId xmlns:a16="http://schemas.microsoft.com/office/drawing/2014/main" id="{73FD6C9E-C259-0CD9-4F32-DFBD85229FF6}"/>
              </a:ext>
            </a:extLst>
          </p:cNvPr>
          <p:cNvSpPr/>
          <p:nvPr/>
        </p:nvSpPr>
        <p:spPr>
          <a:xfrm>
            <a:off x="10615125" y="3467753"/>
            <a:ext cx="914400" cy="914400"/>
          </a:xfrm>
          <a:prstGeom prst="star5">
            <a:avLst/>
          </a:prstGeom>
          <a:solidFill>
            <a:srgbClr val="A2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avec flèche 4">
            <a:extLst>
              <a:ext uri="{FF2B5EF4-FFF2-40B4-BE49-F238E27FC236}">
                <a16:creationId xmlns:a16="http://schemas.microsoft.com/office/drawing/2014/main" id="{3650F1DB-4CAA-1207-5105-192DF1917E9C}"/>
              </a:ext>
            </a:extLst>
          </p:cNvPr>
          <p:cNvCxnSpPr>
            <a:cxnSpLocks/>
            <a:stCxn id="2" idx="0"/>
          </p:cNvCxnSpPr>
          <p:nvPr/>
        </p:nvCxnSpPr>
        <p:spPr>
          <a:xfrm flipV="1">
            <a:off x="10277826" y="4382153"/>
            <a:ext cx="794499" cy="171114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0531516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0" name="PlaceHolder 1"/>
          <p:cNvSpPr>
            <a:spLocks noGrp="1"/>
          </p:cNvSpPr>
          <p:nvPr>
            <p:ph idx="4294967295"/>
          </p:nvPr>
        </p:nvSpPr>
        <p:spPr>
          <a:xfrm>
            <a:off x="199146" y="1054440"/>
            <a:ext cx="11868840" cy="3432960"/>
          </a:xfrm>
          <a:prstGeom prst="rect">
            <a:avLst/>
          </a:prstGeom>
          <a:noFill/>
          <a:ln w="0">
            <a:noFill/>
          </a:ln>
        </p:spPr>
        <p:txBody>
          <a:bodyPr lIns="91440" tIns="45720" rIns="91440" bIns="45720" anchor="t">
            <a:noAutofit/>
          </a:bodyPr>
          <a:lstStyle/>
          <a:p>
            <a:pPr marL="457200" indent="0" algn="just" defTabSz="914400">
              <a:lnSpc>
                <a:spcPct val="115000"/>
              </a:lnSpc>
              <a:spcBef>
                <a:spcPts val="1001"/>
              </a:spcBef>
              <a:spcAft>
                <a:spcPts val="1001"/>
              </a:spcAft>
              <a:buNone/>
              <a:tabLst>
                <a:tab pos="0" algn="l"/>
              </a:tabLst>
            </a:pPr>
            <a:r>
              <a:rPr lang="fr-FR" sz="2400" b="0" u="none" strike="noStrike" dirty="0">
                <a:solidFill>
                  <a:schemeClr val="dk1">
                    <a:tint val="75000"/>
                  </a:schemeClr>
                </a:solidFill>
                <a:uFillTx/>
                <a:latin typeface="Arial"/>
                <a:ea typeface="Calibri"/>
              </a:rPr>
              <a:t> </a:t>
            </a:r>
            <a:endParaRPr lang="fr-FR" sz="2400" b="0" u="none" strike="noStrike" dirty="0">
              <a:solidFill>
                <a:schemeClr val="dk1"/>
              </a:solidFill>
              <a:uFillTx/>
              <a:latin typeface="Calibri"/>
            </a:endParaRPr>
          </a:p>
        </p:txBody>
      </p:sp>
      <p:sp>
        <p:nvSpPr>
          <p:cNvPr id="361" name="Titre 1"/>
          <p:cNvSpPr/>
          <p:nvPr/>
        </p:nvSpPr>
        <p:spPr>
          <a:xfrm>
            <a:off x="0" y="0"/>
            <a:ext cx="12191400" cy="724725"/>
          </a:xfrm>
          <a:prstGeom prst="rect">
            <a:avLst/>
          </a:pr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tabLst>
                <a:tab pos="6105600" algn="l"/>
              </a:tabLst>
            </a:pPr>
            <a:r>
              <a:rPr lang="fr-FR" sz="3200" b="1" u="none" strike="noStrike" dirty="0">
                <a:solidFill>
                  <a:schemeClr val="lt1"/>
                </a:solidFill>
                <a:uFillTx/>
                <a:latin typeface="Arial"/>
              </a:rPr>
              <a:t>Le site de l’ONERA:  son patrimoine scientifique  </a:t>
            </a:r>
            <a:endParaRPr lang="fr-FR" sz="3200" b="0" u="none" strike="noStrike" dirty="0">
              <a:solidFill>
                <a:srgbClr val="FFFFFF"/>
              </a:solidFill>
              <a:uFillTx/>
              <a:latin typeface="Arial"/>
            </a:endParaRPr>
          </a:p>
        </p:txBody>
      </p:sp>
      <p:sp>
        <p:nvSpPr>
          <p:cNvPr id="362" name="Titre 1"/>
          <p:cNvSpPr/>
          <p:nvPr/>
        </p:nvSpPr>
        <p:spPr>
          <a:xfrm>
            <a:off x="140400" y="2767320"/>
            <a:ext cx="2974680" cy="364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1778040">
              <a:lnSpc>
                <a:spcPct val="90000"/>
              </a:lnSpc>
              <a:spcAft>
                <a:spcPts val="839"/>
              </a:spcAft>
            </a:pPr>
            <a:endParaRPr lang="fr-FR" sz="2400" b="0" u="none" strike="noStrike">
              <a:solidFill>
                <a:srgbClr val="000000"/>
              </a:solidFill>
              <a:uFillTx/>
              <a:latin typeface="Arial"/>
            </a:endParaRPr>
          </a:p>
          <a:p>
            <a:pPr algn="ctr" defTabSz="1778040">
              <a:lnSpc>
                <a:spcPct val="90000"/>
              </a:lnSpc>
              <a:spcAft>
                <a:spcPts val="839"/>
              </a:spcAft>
            </a:pPr>
            <a:endParaRPr lang="fr-FR" sz="2400" b="0" u="none" strike="noStrike">
              <a:solidFill>
                <a:srgbClr val="000000"/>
              </a:solidFill>
              <a:uFillTx/>
              <a:latin typeface="Arial"/>
            </a:endParaRPr>
          </a:p>
          <a:p>
            <a:pPr algn="ctr" defTabSz="1778040">
              <a:lnSpc>
                <a:spcPct val="90000"/>
              </a:lnSpc>
              <a:spcAft>
                <a:spcPts val="839"/>
              </a:spcAft>
            </a:pPr>
            <a:endParaRPr lang="fr-FR" sz="2400" b="0" u="none" strike="noStrike">
              <a:solidFill>
                <a:srgbClr val="000000"/>
              </a:solidFill>
              <a:uFillTx/>
              <a:latin typeface="Arial"/>
            </a:endParaRPr>
          </a:p>
        </p:txBody>
      </p:sp>
      <p:pic>
        <p:nvPicPr>
          <p:cNvPr id="363" name="Image 2"/>
          <p:cNvPicPr/>
          <p:nvPr/>
        </p:nvPicPr>
        <p:blipFill>
          <a:blip r:embed="rId2"/>
          <a:stretch/>
        </p:blipFill>
        <p:spPr>
          <a:xfrm>
            <a:off x="1920136" y="4817114"/>
            <a:ext cx="3453120" cy="2040885"/>
          </a:xfrm>
          <a:prstGeom prst="rect">
            <a:avLst/>
          </a:prstGeom>
          <a:noFill/>
          <a:ln w="0">
            <a:noFill/>
          </a:ln>
        </p:spPr>
      </p:pic>
      <p:pic>
        <p:nvPicPr>
          <p:cNvPr id="364" name="Image 3"/>
          <p:cNvPicPr/>
          <p:nvPr/>
        </p:nvPicPr>
        <p:blipFill>
          <a:blip r:embed="rId3"/>
          <a:srcRect l="11703" r="11962"/>
          <a:stretch/>
        </p:blipFill>
        <p:spPr>
          <a:xfrm>
            <a:off x="9399651" y="792474"/>
            <a:ext cx="2780036" cy="4868773"/>
          </a:xfrm>
          <a:prstGeom prst="rect">
            <a:avLst/>
          </a:prstGeom>
          <a:noFill/>
          <a:ln w="0">
            <a:noFill/>
          </a:ln>
        </p:spPr>
      </p:pic>
      <p:sp>
        <p:nvSpPr>
          <p:cNvPr id="365" name="ZoneTexte 4"/>
          <p:cNvSpPr/>
          <p:nvPr/>
        </p:nvSpPr>
        <p:spPr>
          <a:xfrm>
            <a:off x="228420" y="871750"/>
            <a:ext cx="9046358" cy="415353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fr-FR" sz="2800" b="1" u="none" strike="noStrike" dirty="0">
                <a:solidFill>
                  <a:schemeClr val="dk1"/>
                </a:solidFill>
                <a:uFillTx/>
                <a:latin typeface="Arial" panose="020B0604020202020204" pitchFamily="34" charset="0"/>
                <a:cs typeface="Arial" panose="020B0604020202020204" pitchFamily="34" charset="0"/>
              </a:rPr>
              <a:t>Le site aéronautique le plus ancien du monde</a:t>
            </a:r>
            <a:endParaRPr lang="fr-FR" sz="2800" b="1" u="none" strike="noStrike" dirty="0">
              <a:solidFill>
                <a:srgbClr val="000000"/>
              </a:solidFill>
              <a:uFillTx/>
              <a:latin typeface="Arial" panose="020B0604020202020204" pitchFamily="34" charset="0"/>
              <a:cs typeface="Arial" panose="020B0604020202020204" pitchFamily="34" charset="0"/>
            </a:endParaRPr>
          </a:p>
          <a:p>
            <a:pPr defTabSz="914400">
              <a:lnSpc>
                <a:spcPct val="100000"/>
              </a:lnSpc>
            </a:pPr>
            <a:endParaRPr lang="fr-FR" sz="2000" b="0" u="none" strike="noStrike" dirty="0">
              <a:solidFill>
                <a:srgbClr val="000000"/>
              </a:solidFill>
              <a:uFillTx/>
              <a:latin typeface="Arial"/>
            </a:endParaRPr>
          </a:p>
          <a:p>
            <a:pPr marL="285840" indent="-285840" defTabSz="914400">
              <a:lnSpc>
                <a:spcPct val="100000"/>
              </a:lnSpc>
              <a:buClr>
                <a:srgbClr val="000000"/>
              </a:buClr>
              <a:buFont typeface="Wingdings" charset="2"/>
              <a:buChar char=""/>
            </a:pPr>
            <a:r>
              <a:rPr lang="fr-FR" sz="2400" b="0" u="sng" strike="noStrike" dirty="0">
                <a:solidFill>
                  <a:srgbClr val="FF0000"/>
                </a:solidFill>
                <a:uFillTx/>
                <a:latin typeface="Arial" panose="020B0604020202020204" pitchFamily="34" charset="0"/>
                <a:cs typeface="Arial" panose="020B0604020202020204" pitchFamily="34" charset="0"/>
              </a:rPr>
              <a:t>Premier vol</a:t>
            </a:r>
            <a:r>
              <a:rPr lang="fr-FR" sz="2400" b="0" u="none" strike="noStrike" dirty="0">
                <a:solidFill>
                  <a:srgbClr val="FF0000"/>
                </a:solidFill>
                <a:uFillTx/>
                <a:latin typeface="Arial" panose="020B0604020202020204" pitchFamily="34" charset="0"/>
                <a:cs typeface="Arial" panose="020B0604020202020204" pitchFamily="34" charset="0"/>
              </a:rPr>
              <a:t> </a:t>
            </a:r>
            <a:r>
              <a:rPr lang="fr-FR" sz="2400" b="0" u="none" strike="noStrike" dirty="0">
                <a:solidFill>
                  <a:schemeClr val="dk1"/>
                </a:solidFill>
                <a:uFillTx/>
                <a:latin typeface="Arial" panose="020B0604020202020204" pitchFamily="34" charset="0"/>
                <a:cs typeface="Arial" panose="020B0604020202020204" pitchFamily="34" charset="0"/>
              </a:rPr>
              <a:t>au monde en circuit fermé, Colonel Renard, 1884</a:t>
            </a:r>
          </a:p>
          <a:p>
            <a:pPr marL="285840" indent="-285840" defTabSz="914400">
              <a:lnSpc>
                <a:spcPct val="100000"/>
              </a:lnSpc>
              <a:buClr>
                <a:srgbClr val="000000"/>
              </a:buClr>
              <a:buFont typeface="Wingdings" charset="2"/>
              <a:buChar char=""/>
            </a:pPr>
            <a:endParaRPr lang="fr-FR" sz="2400" dirty="0">
              <a:solidFill>
                <a:schemeClr val="dk1"/>
              </a:solidFill>
              <a:latin typeface="Arial" panose="020B0604020202020204" pitchFamily="34" charset="0"/>
              <a:cs typeface="Arial" panose="020B0604020202020204" pitchFamily="34" charset="0"/>
            </a:endParaRPr>
          </a:p>
          <a:p>
            <a:pPr marL="285840" indent="-285840" defTabSz="914400">
              <a:lnSpc>
                <a:spcPct val="100000"/>
              </a:lnSpc>
              <a:buClr>
                <a:srgbClr val="000000"/>
              </a:buClr>
              <a:buFont typeface="Wingdings" charset="2"/>
              <a:buChar char=""/>
            </a:pPr>
            <a:r>
              <a:rPr lang="fr-FR" sz="2400" b="0" u="sng" strike="noStrike" dirty="0">
                <a:solidFill>
                  <a:srgbClr val="FF0000"/>
                </a:solidFill>
                <a:uFillTx/>
                <a:latin typeface="Arial" panose="020B0604020202020204" pitchFamily="34" charset="0"/>
                <a:cs typeface="Arial" panose="020B0604020202020204" pitchFamily="34" charset="0"/>
              </a:rPr>
              <a:t>Premier vol</a:t>
            </a:r>
            <a:r>
              <a:rPr lang="fr-FR" sz="2400" b="0" u="none" strike="noStrike" dirty="0">
                <a:solidFill>
                  <a:srgbClr val="FF0000"/>
                </a:solidFill>
                <a:uFillTx/>
                <a:latin typeface="Arial" panose="020B0604020202020204" pitchFamily="34" charset="0"/>
                <a:cs typeface="Arial" panose="020B0604020202020204" pitchFamily="34" charset="0"/>
              </a:rPr>
              <a:t> </a:t>
            </a:r>
            <a:r>
              <a:rPr lang="fr-FR" sz="2400" b="0" u="none" strike="noStrike" dirty="0">
                <a:solidFill>
                  <a:schemeClr val="dk1"/>
                </a:solidFill>
                <a:uFillTx/>
                <a:latin typeface="Arial" panose="020B0604020202020204" pitchFamily="34" charset="0"/>
                <a:cs typeface="Arial" panose="020B0604020202020204" pitchFamily="34" charset="0"/>
              </a:rPr>
              <a:t>d’un aéroplane motorisé en France : Ferdinand  Ferber en 1905</a:t>
            </a:r>
          </a:p>
          <a:p>
            <a:pPr marL="273050" defTabSz="914400">
              <a:lnSpc>
                <a:spcPct val="100000"/>
              </a:lnSpc>
              <a:buClr>
                <a:srgbClr val="000000"/>
              </a:buClr>
              <a:tabLst>
                <a:tab pos="360363" algn="l"/>
              </a:tabLst>
            </a:pPr>
            <a:endParaRPr lang="fr-FR" sz="2400" b="0" u="none" strike="noStrike" dirty="0">
              <a:solidFill>
                <a:srgbClr val="000000"/>
              </a:solidFill>
              <a:uFillTx/>
              <a:latin typeface="Arial" panose="020B0604020202020204" pitchFamily="34" charset="0"/>
              <a:cs typeface="Arial" panose="020B0604020202020204" pitchFamily="34" charset="0"/>
            </a:endParaRPr>
          </a:p>
          <a:p>
            <a:pPr marL="285840" indent="-285840" defTabSz="914400">
              <a:lnSpc>
                <a:spcPct val="100000"/>
              </a:lnSpc>
              <a:buClr>
                <a:srgbClr val="000000"/>
              </a:buClr>
              <a:buFont typeface="Wingdings" charset="2"/>
              <a:buChar char=""/>
            </a:pPr>
            <a:r>
              <a:rPr lang="fr-FR" sz="2400" b="0" u="sng" strike="noStrike" dirty="0">
                <a:solidFill>
                  <a:srgbClr val="FF0000"/>
                </a:solidFill>
                <a:uFillTx/>
                <a:latin typeface="Arial" panose="020B0604020202020204" pitchFamily="34" charset="0"/>
                <a:cs typeface="Arial" panose="020B0604020202020204" pitchFamily="34" charset="0"/>
              </a:rPr>
              <a:t>La plus grande soufflerie au monde</a:t>
            </a:r>
            <a:r>
              <a:rPr lang="fr-FR" sz="2400" b="0" u="none" strike="noStrike" dirty="0">
                <a:solidFill>
                  <a:schemeClr val="dk1"/>
                </a:solidFill>
                <a:uFillTx/>
                <a:latin typeface="Arial" panose="020B0604020202020204" pitchFamily="34" charset="0"/>
                <a:cs typeface="Arial" panose="020B0604020202020204" pitchFamily="34" charset="0"/>
              </a:rPr>
              <a:t>, contribution à la réalisation du Concorde</a:t>
            </a:r>
          </a:p>
          <a:p>
            <a:pPr defTabSz="914400">
              <a:lnSpc>
                <a:spcPct val="100000"/>
              </a:lnSpc>
              <a:buClr>
                <a:srgbClr val="000000"/>
              </a:buClr>
            </a:pPr>
            <a:endParaRPr lang="fr-FR" sz="2400" b="0" u="none" strike="noStrike" dirty="0">
              <a:solidFill>
                <a:srgbClr val="000000"/>
              </a:solidFill>
              <a:uFillTx/>
              <a:latin typeface="Arial" panose="020B0604020202020204" pitchFamily="34" charset="0"/>
              <a:cs typeface="Arial" panose="020B0604020202020204" pitchFamily="34" charset="0"/>
            </a:endParaRPr>
          </a:p>
          <a:p>
            <a:pPr marL="285840" indent="-285840" defTabSz="914400">
              <a:lnSpc>
                <a:spcPct val="100000"/>
              </a:lnSpc>
              <a:buClr>
                <a:srgbClr val="000000"/>
              </a:buClr>
              <a:buFont typeface="Wingdings" charset="2"/>
              <a:buChar char=""/>
            </a:pPr>
            <a:r>
              <a:rPr lang="fr-FR" sz="2400" u="sng" strike="noStrike" dirty="0">
                <a:solidFill>
                  <a:srgbClr val="FF0000"/>
                </a:solidFill>
                <a:uFillTx/>
                <a:latin typeface="Arial" panose="020B0604020202020204" pitchFamily="34" charset="0"/>
                <a:cs typeface="Arial" panose="020B0604020202020204" pitchFamily="34" charset="0"/>
              </a:rPr>
              <a:t>Premier Musée </a:t>
            </a:r>
            <a:r>
              <a:rPr lang="fr-FR" sz="2400" b="0" u="none" strike="noStrike" dirty="0">
                <a:solidFill>
                  <a:schemeClr val="dk1"/>
                </a:solidFill>
                <a:uFillTx/>
                <a:latin typeface="Arial" panose="020B0604020202020204" pitchFamily="34" charset="0"/>
                <a:cs typeface="Arial" panose="020B0604020202020204" pitchFamily="34" charset="0"/>
              </a:rPr>
              <a:t>de l’Air au monde </a:t>
            </a:r>
            <a:endParaRPr lang="fr-FR" sz="1800" b="0" u="none" strike="noStrike" dirty="0">
              <a:solidFill>
                <a:srgbClr val="000000"/>
              </a:solidFill>
              <a:uFillTx/>
              <a:latin typeface="Arial"/>
            </a:endParaRPr>
          </a:p>
        </p:txBody>
      </p:sp>
      <p:pic>
        <p:nvPicPr>
          <p:cNvPr id="366" name="Image 5"/>
          <p:cNvPicPr/>
          <p:nvPr/>
        </p:nvPicPr>
        <p:blipFill>
          <a:blip r:embed="rId4"/>
          <a:stretch/>
        </p:blipFill>
        <p:spPr>
          <a:xfrm>
            <a:off x="5596658" y="4530897"/>
            <a:ext cx="3678120" cy="2370600"/>
          </a:xfrm>
          <a:prstGeom prst="rect">
            <a:avLst/>
          </a:prstGeom>
          <a:noFill/>
          <a:ln w="0">
            <a:noFill/>
          </a:ln>
        </p:spPr>
      </p:pic>
    </p:spTree>
    <p:extLst>
      <p:ext uri="{BB962C8B-B14F-4D97-AF65-F5344CB8AC3E}">
        <p14:creationId xmlns:p14="http://schemas.microsoft.com/office/powerpoint/2010/main" val="3640479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 name="Titre 1"/>
          <p:cNvSpPr/>
          <p:nvPr/>
        </p:nvSpPr>
        <p:spPr>
          <a:xfrm>
            <a:off x="0" y="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90000"/>
              </a:lnSpc>
            </a:pPr>
            <a:r>
              <a:rPr lang="fr-FR" sz="3200" b="1" dirty="0">
                <a:solidFill>
                  <a:schemeClr val="lt1"/>
                </a:solidFill>
                <a:latin typeface="Arial"/>
              </a:rPr>
              <a:t>Respecter la Grande Perspective </a:t>
            </a:r>
            <a:endParaRPr lang="fr-FR" sz="3200" b="0" u="none" strike="noStrike" dirty="0">
              <a:solidFill>
                <a:srgbClr val="FFFFFF"/>
              </a:solidFill>
              <a:uFillTx/>
              <a:latin typeface="Arial"/>
            </a:endParaRPr>
          </a:p>
        </p:txBody>
      </p:sp>
      <p:sp>
        <p:nvSpPr>
          <p:cNvPr id="2" name="ZoneTexte 1"/>
          <p:cNvSpPr txBox="1"/>
          <p:nvPr/>
        </p:nvSpPr>
        <p:spPr>
          <a:xfrm>
            <a:off x="6240016" y="908720"/>
            <a:ext cx="5650099" cy="5539978"/>
          </a:xfrm>
          <a:prstGeom prst="rect">
            <a:avLst/>
          </a:prstGeom>
          <a:noFill/>
        </p:spPr>
        <p:txBody>
          <a:bodyPr wrap="square" rtlCol="0">
            <a:spAutoFit/>
          </a:bodyPr>
          <a:lstStyle/>
          <a:p>
            <a:pPr marL="342900" indent="-342900" algn="just">
              <a:buFont typeface="Wingdings" panose="05000000000000000000" pitchFamily="2" charset="2"/>
              <a:buChar char="Ø"/>
            </a:pPr>
            <a:r>
              <a:rPr lang="fr-FR" sz="2400" dirty="0">
                <a:latin typeface="Arial" panose="020B0604020202020204" pitchFamily="34" charset="0"/>
                <a:cs typeface="Arial" panose="020B0604020202020204" pitchFamily="34" charset="0"/>
              </a:rPr>
              <a:t>Les terrains de l’ONERA jouxtent la partie sud de la Grande Perspective (terrasse de l’Observatoire- bassin de Chalais- au haut du Tapis vert).</a:t>
            </a:r>
          </a:p>
          <a:p>
            <a:pPr marL="342900" indent="-342900" algn="just">
              <a:buFont typeface="Wingdings" panose="05000000000000000000" pitchFamily="2" charset="2"/>
              <a:buChar char="Ø"/>
            </a:pPr>
            <a:endParaRPr lang="fr-FR" sz="24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endParaRPr lang="fr-FR" sz="24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endParaRPr lang="fr-FR" sz="24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endParaRPr lang="fr-FR" sz="24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endParaRPr lang="fr-FR" sz="2400" dirty="0">
              <a:latin typeface="Arial" panose="020B0604020202020204" pitchFamily="34" charset="0"/>
              <a:cs typeface="Arial" panose="020B0604020202020204" pitchFamily="34" charset="0"/>
            </a:endParaRPr>
          </a:p>
          <a:p>
            <a:pPr marL="342900" indent="-342900" algn="just">
              <a:buFont typeface="Wingdings" panose="05000000000000000000" pitchFamily="2" charset="2"/>
              <a:buChar char="Ø"/>
            </a:pPr>
            <a:r>
              <a:rPr lang="fr-FR" sz="2400" dirty="0">
                <a:latin typeface="Arial" panose="020B0604020202020204" pitchFamily="34" charset="0"/>
                <a:cs typeface="Arial" panose="020B0604020202020204" pitchFamily="34" charset="0"/>
              </a:rPr>
              <a:t>Des constructions de logements de 18 m (R+5) se verraient depuis la terrasse de l’Observatoire et altèreraient la vision de la Grande Perspective.</a:t>
            </a:r>
          </a:p>
          <a:p>
            <a:endParaRPr lang="fr-FR"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883" y="908720"/>
            <a:ext cx="5650099" cy="583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Danger !">
            <a:extLst>
              <a:ext uri="{FF2B5EF4-FFF2-40B4-BE49-F238E27FC236}">
                <a16:creationId xmlns:a16="http://schemas.microsoft.com/office/drawing/2014/main" id="{0F268E36-5CC7-AC60-898D-A8512092E4D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489000" y="2566935"/>
            <a:ext cx="1567439" cy="136299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 1">
            <a:hlinkClick r:id="rId3" tooltip="&quot;Le site Chalais-Meudon (site de l’ONERA), dans son contexte patrimonial.&quot;"/>
            <a:extLst>
              <a:ext uri="{FF2B5EF4-FFF2-40B4-BE49-F238E27FC236}">
                <a16:creationId xmlns:a16="http://schemas.microsoft.com/office/drawing/2014/main" id="{020A7819-3E4E-9472-5252-58D6ACE8D356}"/>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0" y="698885"/>
            <a:ext cx="5136902" cy="6392338"/>
          </a:xfrm>
          <a:prstGeom prst="rect">
            <a:avLst/>
          </a:prstGeom>
          <a:noFill/>
          <a:ln>
            <a:noFill/>
          </a:ln>
        </p:spPr>
      </p:pic>
      <p:sp>
        <p:nvSpPr>
          <p:cNvPr id="3" name="ZoneTexte 2">
            <a:extLst>
              <a:ext uri="{FF2B5EF4-FFF2-40B4-BE49-F238E27FC236}">
                <a16:creationId xmlns:a16="http://schemas.microsoft.com/office/drawing/2014/main" id="{FEA6B7AF-FAA1-E156-8578-6A81B6EA998E}"/>
              </a:ext>
            </a:extLst>
          </p:cNvPr>
          <p:cNvSpPr txBox="1"/>
          <p:nvPr/>
        </p:nvSpPr>
        <p:spPr>
          <a:xfrm>
            <a:off x="5292415" y="785379"/>
            <a:ext cx="6744072" cy="5755422"/>
          </a:xfrm>
          <a:prstGeom prst="rect">
            <a:avLst/>
          </a:prstGeom>
          <a:noFill/>
          <a:ln w="12700">
            <a:solidFill>
              <a:schemeClr val="tx1"/>
            </a:solidFill>
          </a:ln>
        </p:spPr>
        <p:txBody>
          <a:bodyPr wrap="square" rtlCol="0">
            <a:spAutoFit/>
          </a:bodyPr>
          <a:lstStyle/>
          <a:p>
            <a:pPr algn="ctr"/>
            <a:r>
              <a:rPr lang="fr-FR" sz="2400" b="1" dirty="0">
                <a:latin typeface="Arial" panose="020B0604020202020204" pitchFamily="34" charset="0"/>
                <a:cs typeface="Arial" panose="020B0604020202020204" pitchFamily="34" charset="0"/>
              </a:rPr>
              <a:t>Le Domaine national de Meudon a été créé        par décret le 17 juin 2022</a:t>
            </a:r>
          </a:p>
          <a:p>
            <a:pPr algn="ctr"/>
            <a:endParaRPr lang="fr-FR" sz="20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fr-FR" sz="2000" dirty="0">
                <a:latin typeface="Arial" panose="020B0604020202020204" pitchFamily="34" charset="0"/>
                <a:cs typeface="Arial" panose="020B0604020202020204" pitchFamily="34" charset="0"/>
              </a:rPr>
              <a:t>Les biens d’un Domaine national « </a:t>
            </a:r>
            <a:r>
              <a:rPr lang="fr-FR" sz="2000" b="1" i="1" dirty="0">
                <a:latin typeface="Arial" panose="020B0604020202020204" pitchFamily="34" charset="0"/>
                <a:cs typeface="Arial" panose="020B0604020202020204" pitchFamily="34" charset="0"/>
              </a:rPr>
              <a:t>ont vocation à être restaurés par l’Etat</a:t>
            </a:r>
            <a:r>
              <a:rPr lang="fr-FR" sz="2000" i="1" dirty="0">
                <a:latin typeface="Arial" panose="020B0604020202020204" pitchFamily="34" charset="0"/>
                <a:cs typeface="Arial" panose="020B0604020202020204" pitchFamily="34" charset="0"/>
              </a:rPr>
              <a:t> dans le respect de leur caractère historique, artistique, paysager et écologique </a:t>
            </a:r>
            <a:r>
              <a:rPr lang="fr-FR" sz="2000" dirty="0">
                <a:latin typeface="Arial" panose="020B0604020202020204" pitchFamily="34" charset="0"/>
                <a:cs typeface="Arial" panose="020B0604020202020204" pitchFamily="34" charset="0"/>
              </a:rPr>
              <a:t>» </a:t>
            </a:r>
            <a:r>
              <a:rPr lang="fr-FR" sz="1400" dirty="0">
                <a:latin typeface="Arial" panose="020B0604020202020204" pitchFamily="34" charset="0"/>
                <a:cs typeface="Arial" panose="020B0604020202020204" pitchFamily="34" charset="0"/>
              </a:rPr>
              <a:t>(Code du Patrimoine).</a:t>
            </a:r>
          </a:p>
          <a:p>
            <a:pPr marL="285750" lvl="0" indent="-285750" algn="just">
              <a:buFont typeface="Wingdings" panose="05000000000000000000" pitchFamily="2" charset="2"/>
              <a:buChar char="Ø"/>
            </a:pPr>
            <a:endParaRPr lang="fr-FR"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fr-FR" sz="2000" dirty="0">
                <a:latin typeface="Arial" panose="020B0604020202020204" pitchFamily="34" charset="0"/>
                <a:cs typeface="Arial" panose="020B0604020202020204" pitchFamily="34" charset="0"/>
              </a:rPr>
              <a:t>Le site de l’ONERA </a:t>
            </a:r>
            <a:r>
              <a:rPr lang="fr-FR" sz="2000" b="1" dirty="0">
                <a:latin typeface="Arial" panose="020B0604020202020204" pitchFamily="34" charset="0"/>
                <a:cs typeface="Arial" panose="020B0604020202020204" pitchFamily="34" charset="0"/>
              </a:rPr>
              <a:t>jouxte directement </a:t>
            </a:r>
            <a:r>
              <a:rPr lang="fr-FR" sz="2000" dirty="0">
                <a:latin typeface="Arial" panose="020B0604020202020204" pitchFamily="34" charset="0"/>
                <a:cs typeface="Arial" panose="020B0604020202020204" pitchFamily="34" charset="0"/>
              </a:rPr>
              <a:t>le domaine national, qui empiète même sur une bande de terrain du site le long de l’avenue de </a:t>
            </a:r>
            <a:r>
              <a:rPr lang="fr-FR" sz="2000" dirty="0" err="1">
                <a:latin typeface="Arial" panose="020B0604020202020204" pitchFamily="34" charset="0"/>
                <a:cs typeface="Arial" panose="020B0604020202020204" pitchFamily="34" charset="0"/>
              </a:rPr>
              <a:t>Trivaux</a:t>
            </a:r>
            <a:r>
              <a:rPr lang="fr-FR" sz="2000" dirty="0">
                <a:latin typeface="Arial" panose="020B0604020202020204" pitchFamily="34" charset="0"/>
                <a:cs typeface="Arial" panose="020B0604020202020204" pitchFamily="34" charset="0"/>
              </a:rPr>
              <a:t>. </a:t>
            </a:r>
          </a:p>
          <a:p>
            <a:pPr lvl="0" algn="just"/>
            <a:endParaRPr lang="fr-FR" sz="2000" dirty="0">
              <a:latin typeface="Arial" panose="020B0604020202020204" pitchFamily="34" charset="0"/>
              <a:cs typeface="Arial" panose="020B0604020202020204" pitchFamily="34" charset="0"/>
            </a:endParaRPr>
          </a:p>
          <a:p>
            <a:pPr marL="285750" indent="-285750" algn="just">
              <a:buFont typeface="Wingdings" panose="05000000000000000000" pitchFamily="2" charset="2"/>
              <a:buChar char="Ø"/>
            </a:pPr>
            <a:r>
              <a:rPr lang="fr-FR" sz="2000" b="1" dirty="0">
                <a:latin typeface="Arial" panose="020B0604020202020204" pitchFamily="34" charset="0"/>
                <a:cs typeface="Arial" panose="020B0604020202020204" pitchFamily="34" charset="0"/>
              </a:rPr>
              <a:t>Les abords immédiats du Domaine national doivent donc être préservés </a:t>
            </a:r>
            <a:r>
              <a:rPr lang="fr-FR" sz="2000" dirty="0">
                <a:latin typeface="Arial" panose="020B0604020202020204" pitchFamily="34" charset="0"/>
                <a:cs typeface="Arial" panose="020B0604020202020204" pitchFamily="34" charset="0"/>
              </a:rPr>
              <a:t>de manière à ne pas porter atteinte à son caractère paysager : cette protection n’exclut-elle pas la construction d’immeubles de R+5 contigus au Domaine national ?</a:t>
            </a:r>
          </a:p>
          <a:p>
            <a:pPr algn="just"/>
            <a:endParaRPr lang="fr-FR" sz="2000" dirty="0">
              <a:latin typeface="Arial" panose="020B0604020202020204" pitchFamily="34" charset="0"/>
              <a:cs typeface="Arial" panose="020B0604020202020204" pitchFamily="34" charset="0"/>
            </a:endParaRPr>
          </a:p>
        </p:txBody>
      </p:sp>
      <p:sp>
        <p:nvSpPr>
          <p:cNvPr id="4" name="Titre 1">
            <a:extLst>
              <a:ext uri="{FF2B5EF4-FFF2-40B4-BE49-F238E27FC236}">
                <a16:creationId xmlns:a16="http://schemas.microsoft.com/office/drawing/2014/main" id="{4FD50522-486F-E8B6-05B7-DD88D9B27E48}"/>
              </a:ext>
            </a:extLst>
          </p:cNvPr>
          <p:cNvSpPr/>
          <p:nvPr/>
        </p:nvSpPr>
        <p:spPr>
          <a:xfrm>
            <a:off x="3120" y="31909"/>
            <a:ext cx="12188880" cy="68599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dirty="0">
                <a:solidFill>
                  <a:schemeClr val="lt1"/>
                </a:solidFill>
                <a:uFillTx/>
                <a:latin typeface="Arial"/>
              </a:rPr>
              <a:t>Respecter le Domaine </a:t>
            </a:r>
            <a:r>
              <a:rPr lang="fr-FR" sz="3200" b="1" dirty="0">
                <a:solidFill>
                  <a:schemeClr val="lt1"/>
                </a:solidFill>
                <a:latin typeface="Arial"/>
              </a:rPr>
              <a:t>n</a:t>
            </a:r>
            <a:r>
              <a:rPr lang="fr-FR" sz="3200" b="1" u="none" strike="noStrike" dirty="0">
                <a:solidFill>
                  <a:schemeClr val="lt1"/>
                </a:solidFill>
                <a:uFillTx/>
                <a:latin typeface="Arial"/>
              </a:rPr>
              <a:t>ational </a:t>
            </a:r>
            <a:endParaRPr lang="fr-FR" sz="3200" b="0" u="none" strike="noStrike" dirty="0">
              <a:solidFill>
                <a:srgbClr val="FFFFFF"/>
              </a:solidFill>
              <a:uFillTx/>
              <a:latin typeface="Arial"/>
            </a:endParaRPr>
          </a:p>
        </p:txBody>
      </p:sp>
    </p:spTree>
    <p:extLst>
      <p:ext uri="{BB962C8B-B14F-4D97-AF65-F5344CB8AC3E}">
        <p14:creationId xmlns:p14="http://schemas.microsoft.com/office/powerpoint/2010/main" val="39682028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B2B5EB-3C5C-47D9-4BF3-5AFE1B4D130E}"/>
            </a:ext>
          </a:extLst>
        </p:cNvPr>
        <p:cNvGrpSpPr/>
        <p:nvPr/>
      </p:nvGrpSpPr>
      <p:grpSpPr>
        <a:xfrm>
          <a:off x="0" y="0"/>
          <a:ext cx="0" cy="0"/>
          <a:chOff x="0" y="0"/>
          <a:chExt cx="0" cy="0"/>
        </a:xfrm>
      </p:grpSpPr>
      <p:sp>
        <p:nvSpPr>
          <p:cNvPr id="330" name="Titre 1">
            <a:extLst>
              <a:ext uri="{FF2B5EF4-FFF2-40B4-BE49-F238E27FC236}">
                <a16:creationId xmlns:a16="http://schemas.microsoft.com/office/drawing/2014/main" id="{A369F4EA-128A-7091-C105-8FA7F9A6FD09}"/>
              </a:ext>
            </a:extLst>
          </p:cNvPr>
          <p:cNvSpPr/>
          <p:nvPr/>
        </p:nvSpPr>
        <p:spPr>
          <a:xfrm>
            <a:off x="0" y="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dirty="0">
                <a:solidFill>
                  <a:schemeClr val="lt1"/>
                </a:solidFill>
                <a:uFillTx/>
                <a:latin typeface="Arial"/>
              </a:rPr>
              <a:t>Organiser le projet autour de la Grande Soufflerie</a:t>
            </a:r>
            <a:endParaRPr lang="fr-FR" sz="3200" b="0" u="none" strike="noStrike" dirty="0">
              <a:solidFill>
                <a:srgbClr val="FFFFFF"/>
              </a:solidFill>
              <a:uFillTx/>
              <a:latin typeface="Arial"/>
            </a:endParaRPr>
          </a:p>
        </p:txBody>
      </p:sp>
      <p:sp>
        <p:nvSpPr>
          <p:cNvPr id="2" name="ZoneTexte 1">
            <a:extLst>
              <a:ext uri="{FF2B5EF4-FFF2-40B4-BE49-F238E27FC236}">
                <a16:creationId xmlns:a16="http://schemas.microsoft.com/office/drawing/2014/main" id="{0AB87843-69CD-2A58-A0F4-53AEEC7930A4}"/>
              </a:ext>
            </a:extLst>
          </p:cNvPr>
          <p:cNvSpPr txBox="1"/>
          <p:nvPr/>
        </p:nvSpPr>
        <p:spPr>
          <a:xfrm>
            <a:off x="4647432" y="807839"/>
            <a:ext cx="7399820" cy="6124754"/>
          </a:xfrm>
          <a:prstGeom prst="rect">
            <a:avLst/>
          </a:prstGeom>
          <a:noFill/>
        </p:spPr>
        <p:txBody>
          <a:bodyPr wrap="square" rtlCol="0">
            <a:spAutoFit/>
          </a:bodyPr>
          <a:lstStyle/>
          <a:p>
            <a:pPr algn="just"/>
            <a:r>
              <a:rPr lang="fr-FR" sz="2800" b="1" dirty="0">
                <a:latin typeface="Arial" panose="020B0604020202020204" pitchFamily="34" charset="0"/>
                <a:cs typeface="Arial" panose="020B0604020202020204" pitchFamily="34" charset="0"/>
              </a:rPr>
              <a:t>1934</a:t>
            </a:r>
            <a:r>
              <a:rPr lang="fr-FR" sz="2000" dirty="0">
                <a:latin typeface="Arial" panose="020B0604020202020204" pitchFamily="34" charset="0"/>
                <a:cs typeface="Arial" panose="020B0604020202020204" pitchFamily="34" charset="0"/>
              </a:rPr>
              <a:t>: construite au cœur du parc.</a:t>
            </a:r>
          </a:p>
          <a:p>
            <a:pPr algn="just"/>
            <a:r>
              <a:rPr lang="fr-FR" sz="2000" dirty="0">
                <a:latin typeface="Arial" panose="020B0604020202020204" pitchFamily="34" charset="0"/>
                <a:cs typeface="Arial" panose="020B0604020202020204" pitchFamily="34" charset="0"/>
              </a:rPr>
              <a:t>100 m de long sur 27 m de haut</a:t>
            </a:r>
          </a:p>
          <a:p>
            <a:pPr algn="just"/>
            <a:r>
              <a:rPr lang="fr-FR" sz="2000" dirty="0">
                <a:latin typeface="Arial" panose="020B0604020202020204" pitchFamily="34" charset="0"/>
                <a:cs typeface="Arial" panose="020B0604020202020204" pitchFamily="34" charset="0"/>
              </a:rPr>
              <a:t>7000 m3 de béton pour l’édifier </a:t>
            </a:r>
          </a:p>
          <a:p>
            <a:pPr algn="just"/>
            <a:r>
              <a:rPr lang="fr-FR" sz="2400" b="1" dirty="0">
                <a:latin typeface="Arial" panose="020B0604020202020204" pitchFamily="34" charset="0"/>
                <a:cs typeface="Arial" panose="020B0604020202020204" pitchFamily="34" charset="0"/>
              </a:rPr>
              <a:t>1976</a:t>
            </a:r>
            <a:r>
              <a:rPr lang="fr-FR" sz="2000" dirty="0">
                <a:latin typeface="Arial" panose="020B0604020202020204" pitchFamily="34" charset="0"/>
                <a:cs typeface="Arial" panose="020B0604020202020204" pitchFamily="34" charset="0"/>
              </a:rPr>
              <a:t>: bâtiment désaffecté.</a:t>
            </a:r>
          </a:p>
          <a:p>
            <a:pPr algn="just"/>
            <a:r>
              <a:rPr lang="fr-FR" sz="2400" b="1" dirty="0">
                <a:latin typeface="Arial" panose="020B0604020202020204" pitchFamily="34" charset="0"/>
                <a:cs typeface="Arial" panose="020B0604020202020204" pitchFamily="34" charset="0"/>
              </a:rPr>
              <a:t>2000</a:t>
            </a:r>
            <a:r>
              <a:rPr lang="fr-FR" sz="2000" b="1" dirty="0">
                <a:latin typeface="Arial" panose="020B0604020202020204" pitchFamily="34" charset="0"/>
                <a:cs typeface="Arial" panose="020B0604020202020204" pitchFamily="34" charset="0"/>
              </a:rPr>
              <a:t> </a:t>
            </a:r>
            <a:r>
              <a:rPr lang="fr-FR" sz="2000" dirty="0">
                <a:latin typeface="Arial" panose="020B0604020202020204" pitchFamily="34" charset="0"/>
                <a:cs typeface="Arial" panose="020B0604020202020204" pitchFamily="34" charset="0"/>
              </a:rPr>
              <a:t>: classé par arrêté pour son intérêt</a:t>
            </a:r>
          </a:p>
          <a:p>
            <a:pPr algn="just"/>
            <a:r>
              <a:rPr lang="fr-FR" sz="2000" dirty="0">
                <a:latin typeface="Arial" panose="020B0604020202020204" pitchFamily="34" charset="0"/>
                <a:cs typeface="Arial" panose="020B0604020202020204" pitchFamily="34" charset="0"/>
              </a:rPr>
              <a:t>architectural.</a:t>
            </a:r>
          </a:p>
          <a:p>
            <a:pPr algn="just"/>
            <a:r>
              <a:rPr lang="fr-FR" sz="2400" b="1" dirty="0">
                <a:solidFill>
                  <a:srgbClr val="FF0000"/>
                </a:solidFill>
                <a:latin typeface="Arial" panose="020B0604020202020204" pitchFamily="34" charset="0"/>
                <a:cs typeface="Arial" panose="020B0604020202020204" pitchFamily="34" charset="0"/>
              </a:rPr>
              <a:t>2002</a:t>
            </a:r>
            <a:r>
              <a:rPr lang="fr-FR" sz="2000" b="1" dirty="0">
                <a:solidFill>
                  <a:srgbClr val="FF0000"/>
                </a:solidFill>
                <a:latin typeface="Arial" panose="020B0604020202020204" pitchFamily="34" charset="0"/>
                <a:cs typeface="Arial" panose="020B0604020202020204" pitchFamily="34" charset="0"/>
              </a:rPr>
              <a:t>: ONERA inscrit</a:t>
            </a:r>
            <a:r>
              <a:rPr lang="fr-FR" sz="2000" b="1" dirty="0">
                <a:latin typeface="Arial" panose="020B0604020202020204" pitchFamily="34" charset="0"/>
                <a:cs typeface="Arial" panose="020B0604020202020204" pitchFamily="34" charset="0"/>
              </a:rPr>
              <a:t> </a:t>
            </a:r>
            <a:r>
              <a:rPr lang="fr-FR" sz="2000" b="1" dirty="0">
                <a:solidFill>
                  <a:srgbClr val="FF0000"/>
                </a:solidFill>
                <a:latin typeface="Arial" panose="020B0604020202020204" pitchFamily="34" charset="0"/>
                <a:cs typeface="Arial" panose="020B0604020202020204" pitchFamily="34" charset="0"/>
              </a:rPr>
              <a:t>sur</a:t>
            </a:r>
            <a:r>
              <a:rPr lang="fr-FR" sz="2000" b="1" dirty="0">
                <a:latin typeface="Arial" panose="020B0604020202020204" pitchFamily="34" charset="0"/>
                <a:cs typeface="Arial" panose="020B0604020202020204" pitchFamily="34" charset="0"/>
              </a:rPr>
              <a:t> </a:t>
            </a:r>
            <a:r>
              <a:rPr lang="fr-FR" sz="2000" b="1" dirty="0">
                <a:solidFill>
                  <a:srgbClr val="FF0000"/>
                </a:solidFill>
                <a:latin typeface="Arial" panose="020B0604020202020204" pitchFamily="34" charset="0"/>
                <a:cs typeface="Arial" panose="020B0604020202020204" pitchFamily="34" charset="0"/>
              </a:rPr>
              <a:t>liste indicative</a:t>
            </a:r>
          </a:p>
          <a:p>
            <a:pPr algn="just"/>
            <a:r>
              <a:rPr lang="fr-FR" sz="2000" b="1" dirty="0">
                <a:solidFill>
                  <a:srgbClr val="FF0000"/>
                </a:solidFill>
                <a:latin typeface="Arial" panose="020B0604020202020204" pitchFamily="34" charset="0"/>
                <a:cs typeface="Arial" panose="020B0604020202020204" pitchFamily="34" charset="0"/>
              </a:rPr>
              <a:t>du patrimoine mondial de l’UNESCO</a:t>
            </a:r>
          </a:p>
          <a:p>
            <a:pPr algn="just"/>
            <a:r>
              <a:rPr lang="fr-FR" sz="2400" b="1" dirty="0">
                <a:latin typeface="Arial" panose="020B0604020202020204" pitchFamily="34" charset="0"/>
                <a:cs typeface="Arial" panose="020B0604020202020204" pitchFamily="34" charset="0"/>
              </a:rPr>
              <a:t>Actuellement</a:t>
            </a:r>
            <a:r>
              <a:rPr lang="fr-FR" sz="2000" dirty="0">
                <a:latin typeface="Arial" panose="020B0604020202020204" pitchFamily="34" charset="0"/>
                <a:cs typeface="Arial" panose="020B0604020202020204" pitchFamily="34" charset="0"/>
              </a:rPr>
              <a:t>, le bâtiment se dégrade et nécessite d’importants travaux importants de conservation.</a:t>
            </a:r>
          </a:p>
          <a:p>
            <a:pPr algn="just"/>
            <a:endParaRPr lang="fr-FR" sz="2000" dirty="0">
              <a:latin typeface="Arial" panose="020B0604020202020204" pitchFamily="34" charset="0"/>
              <a:cs typeface="Arial" panose="020B0604020202020204" pitchFamily="34" charset="0"/>
            </a:endParaRPr>
          </a:p>
          <a:p>
            <a:pPr algn="just"/>
            <a:r>
              <a:rPr lang="fr-FR" sz="2400" b="1" dirty="0">
                <a:latin typeface="Arial" panose="020B0604020202020204" pitchFamily="34" charset="0"/>
                <a:cs typeface="Arial" panose="020B0604020202020204" pitchFamily="34" charset="0"/>
              </a:rPr>
              <a:t>28 juin 2024</a:t>
            </a:r>
            <a:r>
              <a:rPr lang="fr-FR" sz="2000" dirty="0">
                <a:latin typeface="Arial" panose="020B0604020202020204" pitchFamily="34" charset="0"/>
                <a:cs typeface="Arial" panose="020B0604020202020204" pitchFamily="34" charset="0"/>
              </a:rPr>
              <a:t>: appel à projet pour sa « cession » </a:t>
            </a:r>
          </a:p>
          <a:p>
            <a:pPr algn="just"/>
            <a:r>
              <a:rPr lang="fr-FR" sz="2000" dirty="0">
                <a:latin typeface="Arial" panose="020B0604020202020204" pitchFamily="34" charset="0"/>
                <a:cs typeface="Arial" panose="020B0604020202020204" pitchFamily="34" charset="0"/>
              </a:rPr>
              <a:t>afin de mobiliser des candidats  à  sa reprise et à sa gestion L’appel à projet évoque des possibilités d’activités de recherche, de culture, d’évènementiel, voire d’hébergement.</a:t>
            </a:r>
          </a:p>
          <a:p>
            <a:pPr algn="just"/>
            <a:endParaRPr lang="fr-FR" sz="2000" dirty="0">
              <a:latin typeface="Arial" panose="020B0604020202020204" pitchFamily="34" charset="0"/>
              <a:cs typeface="Arial" panose="020B0604020202020204" pitchFamily="34" charset="0"/>
            </a:endParaRPr>
          </a:p>
          <a:p>
            <a:pPr algn="just"/>
            <a:r>
              <a:rPr lang="fr-FR" sz="2400" b="1" dirty="0">
                <a:latin typeface="Arial" panose="020B0604020202020204" pitchFamily="34" charset="0"/>
                <a:cs typeface="Arial" panose="020B0604020202020204" pitchFamily="34" charset="0"/>
              </a:rPr>
              <a:t>mars 2025</a:t>
            </a:r>
            <a:r>
              <a:rPr lang="fr-FR" sz="2000" dirty="0">
                <a:latin typeface="Arial" panose="020B0604020202020204" pitchFamily="34" charset="0"/>
                <a:cs typeface="Arial" panose="020B0604020202020204" pitchFamily="34" charset="0"/>
              </a:rPr>
              <a:t>: résultat de l’appel à projet</a:t>
            </a:r>
          </a:p>
          <a:p>
            <a:pPr algn="r"/>
            <a:endParaRPr lang="fr-FR" sz="2000" b="1" dirty="0">
              <a:solidFill>
                <a:srgbClr val="FF0000"/>
              </a:solidFill>
            </a:endParaRPr>
          </a:p>
        </p:txBody>
      </p:sp>
      <p:pic>
        <p:nvPicPr>
          <p:cNvPr id="5" name="Image 4">
            <a:extLst>
              <a:ext uri="{FF2B5EF4-FFF2-40B4-BE49-F238E27FC236}">
                <a16:creationId xmlns:a16="http://schemas.microsoft.com/office/drawing/2014/main" id="{37BAAD74-3C7F-3C2F-AB86-56567AA04CE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939" y="807840"/>
            <a:ext cx="4552811" cy="2968901"/>
          </a:xfrm>
          <a:prstGeom prst="rect">
            <a:avLst/>
          </a:prstGeom>
        </p:spPr>
      </p:pic>
      <p:pic>
        <p:nvPicPr>
          <p:cNvPr id="7" name="Image 6">
            <a:extLst>
              <a:ext uri="{FF2B5EF4-FFF2-40B4-BE49-F238E27FC236}">
                <a16:creationId xmlns:a16="http://schemas.microsoft.com/office/drawing/2014/main" id="{65D4D707-3948-FD27-97CE-D5F98105DF0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109" y="3805169"/>
            <a:ext cx="4552811" cy="3064902"/>
          </a:xfrm>
          <a:prstGeom prst="rect">
            <a:avLst/>
          </a:prstGeom>
        </p:spPr>
      </p:pic>
      <p:sp>
        <p:nvSpPr>
          <p:cNvPr id="8" name="ZoneTexte 2">
            <a:extLst>
              <a:ext uri="{FF2B5EF4-FFF2-40B4-BE49-F238E27FC236}">
                <a16:creationId xmlns:a16="http://schemas.microsoft.com/office/drawing/2014/main" id="{BAB70C34-7972-A873-61FF-D840AC3180F2}"/>
              </a:ext>
            </a:extLst>
          </p:cNvPr>
          <p:cNvSpPr/>
          <p:nvPr/>
        </p:nvSpPr>
        <p:spPr>
          <a:xfrm>
            <a:off x="4627602" y="6593884"/>
            <a:ext cx="1442164" cy="22937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fr-FR" sz="900" b="0" u="none" strike="noStrike" dirty="0">
                <a:solidFill>
                  <a:schemeClr val="dk1"/>
                </a:solidFill>
                <a:uFillTx/>
                <a:latin typeface="Calibri"/>
              </a:rPr>
              <a:t>Photos JM Lebreton</a:t>
            </a:r>
            <a:endParaRPr lang="fr-FR" sz="900" b="0" u="none" strike="noStrike" dirty="0">
              <a:solidFill>
                <a:srgbClr val="000000"/>
              </a:solidFill>
              <a:uFillTx/>
              <a:latin typeface="Arial"/>
            </a:endParaRPr>
          </a:p>
        </p:txBody>
      </p:sp>
      <p:pic>
        <p:nvPicPr>
          <p:cNvPr id="3" name="Image 2">
            <a:extLst>
              <a:ext uri="{FF2B5EF4-FFF2-40B4-BE49-F238E27FC236}">
                <a16:creationId xmlns:a16="http://schemas.microsoft.com/office/drawing/2014/main" id="{95CCD8D4-6598-3992-DF96-48BFB58BDD90}"/>
              </a:ext>
            </a:extLst>
          </p:cNvPr>
          <p:cNvPicPr/>
          <p:nvPr/>
        </p:nvPicPr>
        <p:blipFill>
          <a:blip r:embed="rId5">
            <a:extLst>
              <a:ext uri="{28A0092B-C50C-407E-A947-70E740481C1C}">
                <a14:useLocalDpi xmlns:a14="http://schemas.microsoft.com/office/drawing/2010/main" val="0"/>
              </a:ext>
            </a:extLst>
          </a:blip>
          <a:srcRect t="8648"/>
          <a:stretch/>
        </p:blipFill>
        <p:spPr bwMode="auto">
          <a:xfrm>
            <a:off x="9768407" y="844702"/>
            <a:ext cx="2445451" cy="2856159"/>
          </a:xfrm>
          <a:prstGeom prst="rect">
            <a:avLst/>
          </a:prstGeom>
          <a:noFill/>
          <a:ln>
            <a:noFill/>
          </a:ln>
        </p:spPr>
      </p:pic>
    </p:spTree>
    <p:extLst>
      <p:ext uri="{BB962C8B-B14F-4D97-AF65-F5344CB8AC3E}">
        <p14:creationId xmlns:p14="http://schemas.microsoft.com/office/powerpoint/2010/main" val="350559647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 name="Titre 1"/>
          <p:cNvSpPr/>
          <p:nvPr/>
        </p:nvSpPr>
        <p:spPr>
          <a:xfrm>
            <a:off x="0" y="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a:solidFill>
                  <a:schemeClr val="lt1"/>
                </a:solidFill>
                <a:uFillTx/>
                <a:latin typeface="Arial"/>
              </a:rPr>
              <a:t>Organiser le projet autour de la Grande Soufflerie</a:t>
            </a:r>
            <a:endParaRPr lang="fr-FR" sz="3200" b="0" u="none" strike="noStrike">
              <a:solidFill>
                <a:srgbClr val="FFFFFF"/>
              </a:solidFill>
              <a:uFillTx/>
              <a:latin typeface="Arial"/>
            </a:endParaRPr>
          </a:p>
        </p:txBody>
      </p:sp>
      <p:sp>
        <p:nvSpPr>
          <p:cNvPr id="2" name="ZoneTexte 1"/>
          <p:cNvSpPr txBox="1"/>
          <p:nvPr/>
        </p:nvSpPr>
        <p:spPr>
          <a:xfrm>
            <a:off x="6096000" y="908720"/>
            <a:ext cx="5904656" cy="5170646"/>
          </a:xfrm>
          <a:prstGeom prst="rect">
            <a:avLst/>
          </a:prstGeom>
          <a:noFill/>
        </p:spPr>
        <p:txBody>
          <a:bodyPr wrap="square" rtlCol="0">
            <a:spAutoFit/>
          </a:bodyPr>
          <a:lstStyle/>
          <a:p>
            <a:pPr marL="285750" indent="-285750" algn="just">
              <a:buFont typeface="Wingdings" panose="05000000000000000000" pitchFamily="2" charset="2"/>
              <a:buChar char="Ø"/>
            </a:pPr>
            <a:r>
              <a:rPr lang="fr-FR" sz="2200" dirty="0">
                <a:latin typeface="Arial" panose="020B0604020202020204" pitchFamily="34" charset="0"/>
                <a:cs typeface="Arial" panose="020B0604020202020204" pitchFamily="34" charset="0"/>
              </a:rPr>
              <a:t>Les travaux de remise en état évalués à plus de 40 M€ incomberont-ils à l‘exploitant ou pèseront-ils sur l’équilibre de la ZAC ? </a:t>
            </a:r>
          </a:p>
          <a:p>
            <a:pPr lvl="0" algn="just"/>
            <a:endParaRPr lang="fr-FR" sz="22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fr-FR" sz="2200" dirty="0">
                <a:latin typeface="Arial" panose="020B0604020202020204" pitchFamily="34" charset="0"/>
                <a:cs typeface="Arial" panose="020B0604020202020204" pitchFamily="34" charset="0"/>
              </a:rPr>
              <a:t>Quelle activité future  : industrielle, scientifique, culturelle, évènementielle, logements ? </a:t>
            </a:r>
          </a:p>
          <a:p>
            <a:pPr marL="285750" lvl="0" indent="-285750" algn="just">
              <a:buFont typeface="Wingdings" panose="05000000000000000000" pitchFamily="2" charset="2"/>
              <a:buChar char="Ø"/>
            </a:pPr>
            <a:endParaRPr lang="fr-FR" sz="22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fr-FR" sz="2200" dirty="0">
                <a:latin typeface="Arial" panose="020B0604020202020204" pitchFamily="34" charset="0"/>
                <a:cs typeface="Arial" panose="020B0604020202020204" pitchFamily="34" charset="0"/>
              </a:rPr>
              <a:t>Quelle ampleur prendra le projet d’aménagement de la Grande Soufflerie, puisque les candidats peuvent demander à reprendre d’autres bâtiments du site ?</a:t>
            </a:r>
          </a:p>
          <a:p>
            <a:pPr marL="285750" lvl="0" indent="-285750" algn="just">
              <a:buFont typeface="Wingdings" panose="05000000000000000000" pitchFamily="2" charset="2"/>
              <a:buChar char="Ø"/>
            </a:pPr>
            <a:endParaRPr lang="fr-FR" sz="2200" dirty="0">
              <a:latin typeface="Arial" panose="020B0604020202020204" pitchFamily="34" charset="0"/>
              <a:cs typeface="Arial" panose="020B0604020202020204" pitchFamily="34" charset="0"/>
            </a:endParaRPr>
          </a:p>
          <a:p>
            <a:pPr marL="285750" lvl="0" indent="-285750" algn="just">
              <a:buFont typeface="Wingdings" panose="05000000000000000000" pitchFamily="2" charset="2"/>
              <a:buChar char="Ø"/>
            </a:pPr>
            <a:r>
              <a:rPr lang="fr-FR" sz="2200" dirty="0">
                <a:latin typeface="Arial" panose="020B0604020202020204" pitchFamily="34" charset="0"/>
                <a:cs typeface="Arial" panose="020B0604020202020204" pitchFamily="34" charset="0"/>
              </a:rPr>
              <a:t>Que se passera-t-il si aucun projet satisfaisant ne peut être retenu ?</a:t>
            </a:r>
          </a:p>
        </p:txBody>
      </p:sp>
      <p:pic>
        <p:nvPicPr>
          <p:cNvPr id="7" name="Image 6"/>
          <p:cNvPicPr/>
          <p:nvPr/>
        </p:nvPicPr>
        <p:blipFill>
          <a:blip r:embed="rId3">
            <a:extLst>
              <a:ext uri="{28A0092B-C50C-407E-A947-70E740481C1C}">
                <a14:useLocalDpi xmlns:a14="http://schemas.microsoft.com/office/drawing/2010/main" val="0"/>
              </a:ext>
            </a:extLst>
          </a:blip>
          <a:srcRect/>
          <a:stretch>
            <a:fillRect/>
          </a:stretch>
        </p:blipFill>
        <p:spPr bwMode="auto">
          <a:xfrm>
            <a:off x="0" y="819087"/>
            <a:ext cx="5591944" cy="3312368"/>
          </a:xfrm>
          <a:prstGeom prst="rect">
            <a:avLst/>
          </a:prstGeom>
          <a:noFill/>
          <a:ln>
            <a:noFill/>
          </a:ln>
        </p:spPr>
      </p:pic>
      <p:sp>
        <p:nvSpPr>
          <p:cNvPr id="5" name="ZoneTexte 4"/>
          <p:cNvSpPr txBox="1"/>
          <p:nvPr/>
        </p:nvSpPr>
        <p:spPr>
          <a:xfrm>
            <a:off x="0" y="4898032"/>
            <a:ext cx="6043548" cy="1569660"/>
          </a:xfrm>
          <a:prstGeom prst="rect">
            <a:avLst/>
          </a:prstGeom>
          <a:noFill/>
        </p:spPr>
        <p:txBody>
          <a:bodyPr wrap="square" rtlCol="0">
            <a:spAutoFit/>
          </a:bodyPr>
          <a:lstStyle/>
          <a:p>
            <a:pPr algn="just"/>
            <a:r>
              <a:rPr lang="fr-FR" sz="2400" b="1" dirty="0">
                <a:latin typeface="Arial" panose="020B0604020202020204" pitchFamily="34" charset="0"/>
                <a:cs typeface="Arial" panose="020B0604020202020204" pitchFamily="34" charset="0"/>
              </a:rPr>
              <a:t>Pourquoi ne pas avoir commencé la concertation après le résultat de l’appel à projet ? Ce résultat va conditionner la totalité de l’aménagement du site.</a:t>
            </a:r>
          </a:p>
        </p:txBody>
      </p:sp>
      <p:sp>
        <p:nvSpPr>
          <p:cNvPr id="3" name="ZoneTexte 2">
            <a:extLst>
              <a:ext uri="{FF2B5EF4-FFF2-40B4-BE49-F238E27FC236}">
                <a16:creationId xmlns:a16="http://schemas.microsoft.com/office/drawing/2014/main" id="{EFFCDCF4-393E-E6F3-16DD-F569B90B6035}"/>
              </a:ext>
            </a:extLst>
          </p:cNvPr>
          <p:cNvSpPr txBox="1"/>
          <p:nvPr/>
        </p:nvSpPr>
        <p:spPr>
          <a:xfrm>
            <a:off x="0" y="4283911"/>
            <a:ext cx="6029905" cy="584775"/>
          </a:xfrm>
          <a:prstGeom prst="rect">
            <a:avLst/>
          </a:prstGeom>
          <a:noFill/>
        </p:spPr>
        <p:txBody>
          <a:bodyPr wrap="square" rtlCol="0">
            <a:spAutoFit/>
          </a:bodyPr>
          <a:lstStyle/>
          <a:p>
            <a:pPr algn="ctr"/>
            <a:r>
              <a:rPr lang="fr-FR" sz="3200" b="1" dirty="0">
                <a:solidFill>
                  <a:srgbClr val="FF0000"/>
                </a:solidFill>
                <a:latin typeface="Arial" panose="020B0604020202020204" pitchFamily="34" charset="0"/>
                <a:cs typeface="Arial" panose="020B0604020202020204" pitchFamily="34" charset="0"/>
              </a:rPr>
              <a:t>La charrue avant les bœufs</a:t>
            </a:r>
          </a:p>
        </p:txBody>
      </p:sp>
    </p:spTree>
    <p:extLst>
      <p:ext uri="{BB962C8B-B14F-4D97-AF65-F5344CB8AC3E}">
        <p14:creationId xmlns:p14="http://schemas.microsoft.com/office/powerpoint/2010/main" val="2319808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1" name="PlaceHolder 1"/>
          <p:cNvSpPr>
            <a:spLocks noGrp="1"/>
          </p:cNvSpPr>
          <p:nvPr>
            <p:ph/>
          </p:nvPr>
        </p:nvSpPr>
        <p:spPr>
          <a:xfrm>
            <a:off x="551384" y="1340768"/>
            <a:ext cx="11448008" cy="5256584"/>
          </a:xfrm>
          <a:prstGeom prst="rect">
            <a:avLst/>
          </a:prstGeom>
          <a:noFill/>
          <a:ln w="0">
            <a:noFill/>
          </a:ln>
        </p:spPr>
        <p:txBody>
          <a:bodyPr lIns="91440" tIns="45720" rIns="91440" bIns="45720" anchor="t">
            <a:noAutofit/>
          </a:bodyPr>
          <a:lstStyle/>
          <a:p>
            <a:pPr indent="0" algn="ctr" defTabSz="914400">
              <a:lnSpc>
                <a:spcPct val="90000"/>
              </a:lnSpc>
              <a:spcBef>
                <a:spcPts val="1001"/>
              </a:spcBef>
              <a:buNone/>
              <a:tabLst>
                <a:tab pos="0" algn="l"/>
              </a:tabLst>
            </a:pPr>
            <a:endParaRPr lang="fr-FR" sz="1400" b="0" u="none" strike="noStrike" dirty="0">
              <a:solidFill>
                <a:schemeClr val="dk1"/>
              </a:solidFill>
              <a:uFillTx/>
              <a:latin typeface="Calibri"/>
            </a:endParaRPr>
          </a:p>
          <a:p>
            <a:pPr marL="324000" indent="-343080" algn="just" defTabSz="914400">
              <a:lnSpc>
                <a:spcPct val="100000"/>
              </a:lnSpc>
              <a:spcBef>
                <a:spcPts val="601"/>
              </a:spcBef>
              <a:spcAft>
                <a:spcPts val="601"/>
              </a:spcAft>
              <a:buClr>
                <a:srgbClr val="000000"/>
              </a:buClr>
              <a:buFont typeface="Symbol" charset="2"/>
              <a:buChar char=""/>
              <a:tabLst>
                <a:tab pos="0" algn="l"/>
              </a:tabLst>
            </a:pPr>
            <a:r>
              <a:rPr lang="fr-FR" sz="2800" b="0" u="none" strike="noStrike" dirty="0">
                <a:solidFill>
                  <a:schemeClr val="dk1"/>
                </a:solidFill>
                <a:uFillTx/>
                <a:latin typeface="Arial"/>
                <a:ea typeface="Calibri"/>
              </a:rPr>
              <a:t>Accueil par Christian Mitjavile, Président du CSSM  </a:t>
            </a:r>
          </a:p>
          <a:p>
            <a:pPr algn="just" defTabSz="914400">
              <a:lnSpc>
                <a:spcPct val="100000"/>
              </a:lnSpc>
              <a:spcBef>
                <a:spcPts val="601"/>
              </a:spcBef>
              <a:spcAft>
                <a:spcPts val="601"/>
              </a:spcAft>
              <a:buClr>
                <a:srgbClr val="000000"/>
              </a:buClr>
              <a:tabLst>
                <a:tab pos="0" algn="l"/>
              </a:tabLst>
            </a:pPr>
            <a:endParaRPr lang="fr-FR" sz="800" b="0" u="none" strike="noStrike" dirty="0">
              <a:solidFill>
                <a:schemeClr val="dk1"/>
              </a:solidFill>
              <a:uFillTx/>
              <a:latin typeface="Arial"/>
              <a:ea typeface="Calibri"/>
            </a:endParaRPr>
          </a:p>
          <a:p>
            <a:pPr marL="324000" indent="-343080" algn="just" defTabSz="914400">
              <a:lnSpc>
                <a:spcPct val="100000"/>
              </a:lnSpc>
              <a:spcBef>
                <a:spcPts val="601"/>
              </a:spcBef>
              <a:spcAft>
                <a:spcPts val="601"/>
              </a:spcAft>
              <a:buClr>
                <a:srgbClr val="000000"/>
              </a:buClr>
              <a:buFont typeface="Symbol" charset="2"/>
              <a:buChar char=""/>
              <a:tabLst>
                <a:tab pos="0" algn="l"/>
              </a:tabLst>
            </a:pPr>
            <a:r>
              <a:rPr lang="fr-FR" sz="2800" dirty="0">
                <a:solidFill>
                  <a:schemeClr val="dk1"/>
                </a:solidFill>
                <a:latin typeface="Arial" panose="020B0604020202020204" pitchFamily="34" charset="0"/>
                <a:cs typeface="Arial" panose="020B0604020202020204" pitchFamily="34" charset="0"/>
              </a:rPr>
              <a:t>Éléments d’analyse du projet de GPA &amp; o</a:t>
            </a:r>
            <a:r>
              <a:rPr lang="fr-FR" sz="2800" u="none" strike="noStrike" dirty="0">
                <a:solidFill>
                  <a:schemeClr val="dk1"/>
                </a:solidFill>
                <a:uFillTx/>
                <a:latin typeface="Arial" panose="020B0604020202020204" pitchFamily="34" charset="0"/>
                <a:cs typeface="Arial" panose="020B0604020202020204" pitchFamily="34" charset="0"/>
              </a:rPr>
              <a:t>bjectifs du CSSM</a:t>
            </a:r>
          </a:p>
          <a:p>
            <a:pPr algn="just" defTabSz="914400">
              <a:lnSpc>
                <a:spcPct val="100000"/>
              </a:lnSpc>
              <a:spcBef>
                <a:spcPts val="601"/>
              </a:spcBef>
              <a:spcAft>
                <a:spcPts val="601"/>
              </a:spcAft>
              <a:buClr>
                <a:srgbClr val="000000"/>
              </a:buClr>
              <a:tabLst>
                <a:tab pos="0" algn="l"/>
              </a:tabLst>
            </a:pPr>
            <a:endParaRPr lang="fr-FR" sz="800" b="0" u="none" strike="noStrike" dirty="0">
              <a:solidFill>
                <a:schemeClr val="dk1"/>
              </a:solidFill>
              <a:uFillTx/>
              <a:latin typeface="Calibri"/>
            </a:endParaRPr>
          </a:p>
          <a:p>
            <a:pPr marL="324000" indent="-343080" algn="just" defTabSz="914400">
              <a:lnSpc>
                <a:spcPct val="100000"/>
              </a:lnSpc>
              <a:spcBef>
                <a:spcPts val="601"/>
              </a:spcBef>
              <a:spcAft>
                <a:spcPts val="601"/>
              </a:spcAft>
              <a:buClr>
                <a:srgbClr val="000000"/>
              </a:buClr>
              <a:buFont typeface="Symbol" charset="2"/>
              <a:buChar char=""/>
              <a:tabLst>
                <a:tab pos="0" algn="l"/>
              </a:tabLst>
            </a:pPr>
            <a:r>
              <a:rPr lang="fr-FR" sz="2800" dirty="0">
                <a:solidFill>
                  <a:schemeClr val="dk1"/>
                </a:solidFill>
                <a:latin typeface="Arial"/>
                <a:ea typeface="Calibri"/>
              </a:rPr>
              <a:t>Questions-réponses avec Denis </a:t>
            </a:r>
            <a:r>
              <a:rPr lang="fr-FR" sz="2800" dirty="0" err="1">
                <a:solidFill>
                  <a:schemeClr val="dk1"/>
                </a:solidFill>
                <a:latin typeface="Arial"/>
                <a:ea typeface="Calibri"/>
              </a:rPr>
              <a:t>Larghero</a:t>
            </a:r>
            <a:r>
              <a:rPr lang="fr-FR" sz="2800" dirty="0">
                <a:solidFill>
                  <a:schemeClr val="dk1"/>
                </a:solidFill>
                <a:latin typeface="Arial"/>
                <a:ea typeface="Calibri"/>
              </a:rPr>
              <a:t>, Maire de Meudon, débat avec le public</a:t>
            </a:r>
          </a:p>
          <a:p>
            <a:pPr algn="just" defTabSz="914400">
              <a:lnSpc>
                <a:spcPct val="100000"/>
              </a:lnSpc>
              <a:spcBef>
                <a:spcPts val="601"/>
              </a:spcBef>
              <a:spcAft>
                <a:spcPts val="601"/>
              </a:spcAft>
              <a:buClr>
                <a:srgbClr val="000000"/>
              </a:buClr>
              <a:tabLst>
                <a:tab pos="0" algn="l"/>
              </a:tabLst>
            </a:pPr>
            <a:endParaRPr lang="fr-FR" sz="800" b="0" u="none" strike="noStrike" dirty="0">
              <a:solidFill>
                <a:schemeClr val="dk1"/>
              </a:solidFill>
              <a:uFillTx/>
              <a:latin typeface="Calibri"/>
            </a:endParaRPr>
          </a:p>
          <a:p>
            <a:pPr marL="324000" indent="-343080" defTabSz="914400">
              <a:lnSpc>
                <a:spcPct val="100000"/>
              </a:lnSpc>
              <a:spcBef>
                <a:spcPts val="601"/>
              </a:spcBef>
              <a:spcAft>
                <a:spcPts val="601"/>
              </a:spcAft>
              <a:buClr>
                <a:srgbClr val="000000"/>
              </a:buClr>
              <a:buFont typeface="Symbol" charset="2"/>
              <a:buChar char=""/>
              <a:tabLst>
                <a:tab pos="0" algn="l"/>
              </a:tabLst>
            </a:pPr>
            <a:r>
              <a:rPr lang="fr-FR" sz="2800" b="0" u="none" strike="noStrike" dirty="0">
                <a:solidFill>
                  <a:schemeClr val="dk1"/>
                </a:solidFill>
                <a:uFillTx/>
                <a:latin typeface="Arial"/>
                <a:ea typeface="Calibri"/>
              </a:rPr>
              <a:t>Conclusions et suites de la réunion </a:t>
            </a:r>
            <a:endParaRPr lang="fr-FR" sz="1800" b="0" u="none" strike="noStrike" dirty="0">
              <a:solidFill>
                <a:schemeClr val="dk1"/>
              </a:solidFill>
              <a:uFillTx/>
              <a:latin typeface="Calibri"/>
            </a:endParaRPr>
          </a:p>
        </p:txBody>
      </p:sp>
      <p:sp>
        <p:nvSpPr>
          <p:cNvPr id="312" name="Titre 1"/>
          <p:cNvSpPr/>
          <p:nvPr/>
        </p:nvSpPr>
        <p:spPr>
          <a:xfrm>
            <a:off x="0" y="0"/>
            <a:ext cx="12194640" cy="1124280"/>
          </a:xfrm>
          <a:prstGeom prst="rect">
            <a:avLst/>
          </a:pr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tabLst>
                <a:tab pos="0" algn="l"/>
              </a:tabLst>
            </a:pPr>
            <a:r>
              <a:rPr lang="fr-FR" sz="3200" b="1" u="none" strike="noStrike" dirty="0">
                <a:solidFill>
                  <a:schemeClr val="lt1"/>
                </a:solidFill>
                <a:uFillTx/>
                <a:latin typeface="Arial"/>
              </a:rPr>
              <a:t>Programme de la réunion</a:t>
            </a:r>
          </a:p>
          <a:p>
            <a:pPr algn="ctr" defTabSz="914400">
              <a:lnSpc>
                <a:spcPct val="90000"/>
              </a:lnSpc>
              <a:tabLst>
                <a:tab pos="0" algn="l"/>
              </a:tabLst>
            </a:pPr>
            <a:r>
              <a:rPr lang="fr-FR" sz="3200" b="1" u="none" strike="noStrike" dirty="0">
                <a:solidFill>
                  <a:schemeClr val="lt1"/>
                </a:solidFill>
                <a:uFillTx/>
                <a:latin typeface="Arial"/>
              </a:rPr>
              <a:t> </a:t>
            </a:r>
            <a:endParaRPr lang="fr-FR" sz="3200" b="0" u="none" strike="noStrike" dirty="0">
              <a:solidFill>
                <a:srgbClr val="FFFFFF"/>
              </a:solidFill>
              <a:uFillTx/>
              <a:latin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 name="Titre 1"/>
          <p:cNvSpPr/>
          <p:nvPr/>
        </p:nvSpPr>
        <p:spPr>
          <a:xfrm>
            <a:off x="0" y="-2736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a:solidFill>
                  <a:schemeClr val="lt1"/>
                </a:solidFill>
                <a:uFillTx/>
                <a:latin typeface="Arial"/>
              </a:rPr>
              <a:t>Respecter les bâtiments historiques et leurs abords</a:t>
            </a:r>
            <a:endParaRPr lang="fr-FR" sz="3200" b="0" u="none" strike="noStrike">
              <a:solidFill>
                <a:srgbClr val="FFFFFF"/>
              </a:solidFill>
              <a:uFillTx/>
              <a:latin typeface="Arial"/>
            </a:endParaRPr>
          </a:p>
        </p:txBody>
      </p:sp>
      <p:sp>
        <p:nvSpPr>
          <p:cNvPr id="333" name="ZoneTexte 2"/>
          <p:cNvSpPr/>
          <p:nvPr/>
        </p:nvSpPr>
        <p:spPr>
          <a:xfrm>
            <a:off x="877320" y="908640"/>
            <a:ext cx="10799640" cy="521766"/>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2800" b="1" dirty="0">
                <a:solidFill>
                  <a:schemeClr val="dk1"/>
                </a:solidFill>
                <a:latin typeface="Arial"/>
              </a:rPr>
              <a:t>Le cas du b</a:t>
            </a:r>
            <a:r>
              <a:rPr lang="fr-FR" sz="2800" b="1" u="none" strike="noStrike" dirty="0">
                <a:solidFill>
                  <a:schemeClr val="dk1"/>
                </a:solidFill>
                <a:uFillTx/>
                <a:latin typeface="Arial"/>
              </a:rPr>
              <a:t>âtiment AK inscrit ou « Hangar aux Essais »</a:t>
            </a:r>
            <a:endParaRPr lang="fr-FR" sz="2800" b="1" u="none" strike="noStrike" dirty="0">
              <a:solidFill>
                <a:srgbClr val="000000"/>
              </a:solidFill>
              <a:uFillTx/>
              <a:latin typeface="Arial"/>
            </a:endParaRPr>
          </a:p>
        </p:txBody>
      </p:sp>
      <p:sp>
        <p:nvSpPr>
          <p:cNvPr id="334" name="ZoneTexte 4"/>
          <p:cNvSpPr/>
          <p:nvPr/>
        </p:nvSpPr>
        <p:spPr>
          <a:xfrm>
            <a:off x="1127520" y="4353120"/>
            <a:ext cx="14385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400" b="0" u="none" strike="noStrike">
                <a:solidFill>
                  <a:schemeClr val="dk1"/>
                </a:solidFill>
                <a:uFillTx/>
                <a:latin typeface="Arial"/>
              </a:rPr>
              <a:t>Façade sud</a:t>
            </a:r>
            <a:endParaRPr lang="fr-FR" sz="1400" b="0" u="none" strike="noStrike">
              <a:solidFill>
                <a:srgbClr val="000000"/>
              </a:solidFill>
              <a:uFillTx/>
              <a:latin typeface="Arial"/>
            </a:endParaRPr>
          </a:p>
        </p:txBody>
      </p:sp>
      <p:sp>
        <p:nvSpPr>
          <p:cNvPr id="335" name="Rectangle 5"/>
          <p:cNvSpPr/>
          <p:nvPr/>
        </p:nvSpPr>
        <p:spPr>
          <a:xfrm>
            <a:off x="5238000" y="4353120"/>
            <a:ext cx="1181160" cy="30312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1400" b="0" u="none" strike="noStrike">
                <a:solidFill>
                  <a:schemeClr val="dk1"/>
                </a:solidFill>
                <a:uFillTx/>
                <a:latin typeface="Arial"/>
              </a:rPr>
              <a:t>Façade nord</a:t>
            </a:r>
            <a:endParaRPr lang="fr-FR" sz="1400" b="0" u="none" strike="noStrike">
              <a:solidFill>
                <a:srgbClr val="000000"/>
              </a:solidFill>
              <a:uFillTx/>
              <a:latin typeface="Arial"/>
            </a:endParaRPr>
          </a:p>
        </p:txBody>
      </p:sp>
      <p:sp>
        <p:nvSpPr>
          <p:cNvPr id="336" name="ZoneTexte 6"/>
          <p:cNvSpPr/>
          <p:nvPr/>
        </p:nvSpPr>
        <p:spPr>
          <a:xfrm>
            <a:off x="8799480" y="4353120"/>
            <a:ext cx="2158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400" b="0" u="none" strike="noStrike">
                <a:solidFill>
                  <a:schemeClr val="dk1"/>
                </a:solidFill>
                <a:uFillTx/>
                <a:latin typeface="Arial"/>
              </a:rPr>
              <a:t>Vue intérieure</a:t>
            </a:r>
            <a:endParaRPr lang="fr-FR" sz="1400" b="0" u="none" strike="noStrike">
              <a:solidFill>
                <a:srgbClr val="000000"/>
              </a:solidFill>
              <a:uFillTx/>
              <a:latin typeface="Arial"/>
            </a:endParaRPr>
          </a:p>
        </p:txBody>
      </p:sp>
      <p:sp>
        <p:nvSpPr>
          <p:cNvPr id="337" name="ZoneTexte 7"/>
          <p:cNvSpPr/>
          <p:nvPr/>
        </p:nvSpPr>
        <p:spPr>
          <a:xfrm>
            <a:off x="195120" y="6428520"/>
            <a:ext cx="11664000" cy="2725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200" b="0" u="none" strike="noStrike">
                <a:solidFill>
                  <a:schemeClr val="dk1"/>
                </a:solidFill>
                <a:uFillTx/>
                <a:latin typeface="Arial"/>
              </a:rPr>
              <a:t>Source : « de l’Aérostation à l’Aérospatiale » - Photos : Khoa Dang Tran -  Bruno Chanetz </a:t>
            </a:r>
            <a:endParaRPr lang="fr-FR" sz="1200" b="0" u="none" strike="noStrike">
              <a:solidFill>
                <a:srgbClr val="000000"/>
              </a:solidFill>
              <a:uFillTx/>
              <a:latin typeface="Arial"/>
            </a:endParaRPr>
          </a:p>
        </p:txBody>
      </p:sp>
      <p:sp>
        <p:nvSpPr>
          <p:cNvPr id="338" name="ZoneTexte 8"/>
          <p:cNvSpPr/>
          <p:nvPr/>
        </p:nvSpPr>
        <p:spPr>
          <a:xfrm>
            <a:off x="407520" y="4656240"/>
            <a:ext cx="11589360" cy="1475873"/>
          </a:xfrm>
          <a:prstGeom prst="rect">
            <a:avLst/>
          </a:prstGeom>
          <a:noFill/>
          <a:ln w="22225">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285840" indent="-285840" defTabSz="914400">
              <a:lnSpc>
                <a:spcPct val="100000"/>
              </a:lnSpc>
              <a:buClr>
                <a:srgbClr val="000000"/>
              </a:buClr>
              <a:buFont typeface="Wingdings" charset="2"/>
              <a:buChar char=""/>
            </a:pPr>
            <a:r>
              <a:rPr lang="fr-FR" sz="2400" b="0" u="none" strike="noStrike" dirty="0">
                <a:solidFill>
                  <a:schemeClr val="dk1"/>
                </a:solidFill>
                <a:uFillTx/>
                <a:latin typeface="Arial"/>
              </a:rPr>
              <a:t>Bâtiment de faible hauteur (environ 10 m) à charpente métallique</a:t>
            </a:r>
            <a:endParaRPr lang="fr-FR" sz="2400" b="0" u="none" strike="noStrike" dirty="0">
              <a:solidFill>
                <a:srgbClr val="000000"/>
              </a:solidFill>
              <a:uFillTx/>
              <a:latin typeface="Arial"/>
            </a:endParaRPr>
          </a:p>
          <a:p>
            <a:pPr defTabSz="914400">
              <a:lnSpc>
                <a:spcPct val="100000"/>
              </a:lnSpc>
            </a:pPr>
            <a:endParaRPr lang="fr-FR" sz="900" b="0" u="none" strike="noStrike" dirty="0">
              <a:solidFill>
                <a:srgbClr val="000000"/>
              </a:solidFill>
              <a:uFillTx/>
              <a:latin typeface="Arial"/>
            </a:endParaRPr>
          </a:p>
          <a:p>
            <a:pPr marL="285840" indent="-285840" defTabSz="914400">
              <a:lnSpc>
                <a:spcPct val="100000"/>
              </a:lnSpc>
              <a:buClr>
                <a:srgbClr val="000000"/>
              </a:buClr>
              <a:buFont typeface="Wingdings" charset="2"/>
              <a:buChar char=""/>
            </a:pPr>
            <a:r>
              <a:rPr lang="fr-FR" sz="2400" b="0" u="none" strike="noStrike" dirty="0">
                <a:solidFill>
                  <a:schemeClr val="dk1"/>
                </a:solidFill>
                <a:uFillTx/>
                <a:latin typeface="Arial"/>
              </a:rPr>
              <a:t>Dans un ensemble homogène de bâtiments de petits gabarits à pans de bois</a:t>
            </a:r>
            <a:endParaRPr lang="fr-FR" sz="2400" b="0" u="none" strike="noStrike" dirty="0">
              <a:solidFill>
                <a:srgbClr val="000000"/>
              </a:solidFill>
              <a:uFillTx/>
              <a:latin typeface="Arial"/>
            </a:endParaRPr>
          </a:p>
          <a:p>
            <a:pPr defTabSz="914400">
              <a:lnSpc>
                <a:spcPct val="100000"/>
              </a:lnSpc>
            </a:pPr>
            <a:endParaRPr lang="fr-FR" sz="900" b="0" u="none" strike="noStrike" dirty="0">
              <a:solidFill>
                <a:srgbClr val="000000"/>
              </a:solidFill>
              <a:uFillTx/>
              <a:latin typeface="Arial"/>
            </a:endParaRPr>
          </a:p>
          <a:p>
            <a:pPr marL="285840" indent="-285840" defTabSz="914400">
              <a:lnSpc>
                <a:spcPct val="100000"/>
              </a:lnSpc>
              <a:buClr>
                <a:srgbClr val="000000"/>
              </a:buClr>
              <a:buFont typeface="Wingdings" charset="2"/>
              <a:buChar char=""/>
            </a:pPr>
            <a:r>
              <a:rPr lang="fr-FR" sz="2400" b="0" u="none" strike="noStrike" dirty="0">
                <a:solidFill>
                  <a:schemeClr val="dk1"/>
                </a:solidFill>
                <a:uFillTx/>
                <a:latin typeface="Arial"/>
              </a:rPr>
              <a:t>Dans un écrin de verdure</a:t>
            </a:r>
            <a:endParaRPr lang="fr-FR" sz="2400" b="0" u="none" strike="noStrike" dirty="0">
              <a:solidFill>
                <a:srgbClr val="000000"/>
              </a:solidFill>
              <a:uFillTx/>
              <a:latin typeface="Arial"/>
            </a:endParaRPr>
          </a:p>
        </p:txBody>
      </p:sp>
      <p:pic>
        <p:nvPicPr>
          <p:cNvPr id="339" name="Picture 2"/>
          <p:cNvPicPr/>
          <p:nvPr/>
        </p:nvPicPr>
        <p:blipFill>
          <a:blip r:embed="rId2"/>
          <a:stretch/>
        </p:blipFill>
        <p:spPr>
          <a:xfrm>
            <a:off x="386640" y="1658160"/>
            <a:ext cx="3249360" cy="2741760"/>
          </a:xfrm>
          <a:prstGeom prst="rect">
            <a:avLst/>
          </a:prstGeom>
          <a:noFill/>
          <a:ln w="0">
            <a:noFill/>
          </a:ln>
        </p:spPr>
      </p:pic>
      <p:pic>
        <p:nvPicPr>
          <p:cNvPr id="340" name="Picture 3"/>
          <p:cNvPicPr/>
          <p:nvPr/>
        </p:nvPicPr>
        <p:blipFill>
          <a:blip r:embed="rId3"/>
          <a:stretch/>
        </p:blipFill>
        <p:spPr>
          <a:xfrm>
            <a:off x="3853440" y="1658160"/>
            <a:ext cx="3951360" cy="2741760"/>
          </a:xfrm>
          <a:prstGeom prst="rect">
            <a:avLst/>
          </a:prstGeom>
          <a:noFill/>
          <a:ln w="0">
            <a:noFill/>
          </a:ln>
        </p:spPr>
      </p:pic>
      <p:pic>
        <p:nvPicPr>
          <p:cNvPr id="341" name="Picture 4"/>
          <p:cNvPicPr/>
          <p:nvPr/>
        </p:nvPicPr>
        <p:blipFill>
          <a:blip r:embed="rId4"/>
          <a:stretch/>
        </p:blipFill>
        <p:spPr>
          <a:xfrm>
            <a:off x="7994520" y="1658160"/>
            <a:ext cx="3810600" cy="2741760"/>
          </a:xfrm>
          <a:prstGeom prst="rect">
            <a:avLst/>
          </a:prstGeom>
          <a:noFill/>
          <a:ln w="0">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2" name="Titre 1"/>
          <p:cNvSpPr/>
          <p:nvPr/>
        </p:nvSpPr>
        <p:spPr>
          <a:xfrm>
            <a:off x="0" y="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a:solidFill>
                  <a:schemeClr val="lt1"/>
                </a:solidFill>
                <a:uFillTx/>
                <a:latin typeface="Arial"/>
              </a:rPr>
              <a:t>Respecter les bâtiments historiques et leurs abords</a:t>
            </a:r>
            <a:endParaRPr lang="fr-FR" sz="3200" b="0" u="none" strike="noStrike">
              <a:solidFill>
                <a:srgbClr val="FFFFFF"/>
              </a:solidFill>
              <a:uFillTx/>
              <a:latin typeface="Arial"/>
            </a:endParaRPr>
          </a:p>
        </p:txBody>
      </p:sp>
      <p:pic>
        <p:nvPicPr>
          <p:cNvPr id="343" name="Picture 2"/>
          <p:cNvPicPr/>
          <p:nvPr/>
        </p:nvPicPr>
        <p:blipFill>
          <a:blip r:embed="rId2"/>
          <a:stretch/>
        </p:blipFill>
        <p:spPr>
          <a:xfrm>
            <a:off x="119336" y="938378"/>
            <a:ext cx="5648224" cy="3548520"/>
          </a:xfrm>
          <a:prstGeom prst="rect">
            <a:avLst/>
          </a:prstGeom>
          <a:noFill/>
          <a:ln w="0">
            <a:noFill/>
          </a:ln>
        </p:spPr>
      </p:pic>
      <p:pic>
        <p:nvPicPr>
          <p:cNvPr id="344" name="Picture 4"/>
          <p:cNvPicPr/>
          <p:nvPr/>
        </p:nvPicPr>
        <p:blipFill>
          <a:blip r:embed="rId3"/>
          <a:stretch/>
        </p:blipFill>
        <p:spPr>
          <a:xfrm>
            <a:off x="5851440" y="3333600"/>
            <a:ext cx="490680" cy="189000"/>
          </a:xfrm>
          <a:prstGeom prst="rect">
            <a:avLst/>
          </a:prstGeom>
          <a:noFill/>
          <a:ln w="0">
            <a:noFill/>
          </a:ln>
        </p:spPr>
      </p:pic>
      <p:sp>
        <p:nvSpPr>
          <p:cNvPr id="345" name="ZoneTexte 1"/>
          <p:cNvSpPr/>
          <p:nvPr/>
        </p:nvSpPr>
        <p:spPr>
          <a:xfrm>
            <a:off x="1271520" y="4606200"/>
            <a:ext cx="309492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600" b="0" u="none" strike="noStrike">
                <a:solidFill>
                  <a:schemeClr val="dk1"/>
                </a:solidFill>
                <a:uFillTx/>
                <a:latin typeface="Arial"/>
              </a:rPr>
              <a:t>Situation actuelle</a:t>
            </a:r>
            <a:endParaRPr lang="fr-FR" sz="1600" b="0" u="none" strike="noStrike">
              <a:solidFill>
                <a:srgbClr val="000000"/>
              </a:solidFill>
              <a:uFillTx/>
              <a:latin typeface="Arial"/>
            </a:endParaRPr>
          </a:p>
        </p:txBody>
      </p:sp>
      <p:sp>
        <p:nvSpPr>
          <p:cNvPr id="346" name="ZoneTexte 2"/>
          <p:cNvSpPr/>
          <p:nvPr/>
        </p:nvSpPr>
        <p:spPr>
          <a:xfrm>
            <a:off x="6960240" y="4587840"/>
            <a:ext cx="4215600" cy="3333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600" b="0" u="none" strike="noStrike">
                <a:solidFill>
                  <a:schemeClr val="dk1"/>
                </a:solidFill>
                <a:uFillTx/>
                <a:latin typeface="Arial"/>
              </a:rPr>
              <a:t>Maquette Grand Paris Aménagement</a:t>
            </a:r>
            <a:endParaRPr lang="fr-FR" sz="1600" b="0" u="none" strike="noStrike">
              <a:solidFill>
                <a:srgbClr val="000000"/>
              </a:solidFill>
              <a:uFillTx/>
              <a:latin typeface="Arial"/>
            </a:endParaRPr>
          </a:p>
        </p:txBody>
      </p:sp>
      <p:pic>
        <p:nvPicPr>
          <p:cNvPr id="347" name="Picture 6"/>
          <p:cNvPicPr/>
          <p:nvPr/>
        </p:nvPicPr>
        <p:blipFill>
          <a:blip r:embed="rId4"/>
          <a:stretch/>
        </p:blipFill>
        <p:spPr>
          <a:xfrm>
            <a:off x="1443960" y="3412080"/>
            <a:ext cx="546120" cy="140400"/>
          </a:xfrm>
          <a:prstGeom prst="rect">
            <a:avLst/>
          </a:prstGeom>
          <a:noFill/>
          <a:ln w="0">
            <a:noFill/>
          </a:ln>
        </p:spPr>
      </p:pic>
      <p:sp>
        <p:nvSpPr>
          <p:cNvPr id="348" name="ZoneTexte 3"/>
          <p:cNvSpPr/>
          <p:nvPr/>
        </p:nvSpPr>
        <p:spPr>
          <a:xfrm>
            <a:off x="335520" y="3333600"/>
            <a:ext cx="122256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defTabSz="914400">
              <a:lnSpc>
                <a:spcPct val="100000"/>
              </a:lnSpc>
            </a:pPr>
            <a:r>
              <a:rPr lang="fr-FR" sz="1400" b="0" u="none" strike="noStrike">
                <a:solidFill>
                  <a:srgbClr val="FFFF00"/>
                </a:solidFill>
                <a:uFillTx/>
                <a:latin typeface="Arial"/>
              </a:rPr>
              <a:t>Bâtiment AK</a:t>
            </a:r>
            <a:endParaRPr lang="fr-FR" sz="1400" b="0" u="none" strike="noStrike">
              <a:solidFill>
                <a:srgbClr val="000000"/>
              </a:solidFill>
              <a:uFillTx/>
              <a:latin typeface="Arial"/>
            </a:endParaRPr>
          </a:p>
        </p:txBody>
      </p:sp>
      <p:sp>
        <p:nvSpPr>
          <p:cNvPr id="349" name="ZoneTexte 4"/>
          <p:cNvSpPr/>
          <p:nvPr/>
        </p:nvSpPr>
        <p:spPr>
          <a:xfrm>
            <a:off x="119336" y="4921200"/>
            <a:ext cx="11953328" cy="1475873"/>
          </a:xfrm>
          <a:prstGeom prst="rect">
            <a:avLst/>
          </a:prstGeom>
          <a:noFill/>
          <a:ln w="22225">
            <a:solidFill>
              <a:srgbClr val="0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fr-FR" sz="2000" b="0" u="none" strike="noStrike" dirty="0">
                <a:solidFill>
                  <a:schemeClr val="dk1"/>
                </a:solidFill>
                <a:uFillTx/>
                <a:latin typeface="Arial"/>
              </a:rPr>
              <a:t>         </a:t>
            </a:r>
            <a:r>
              <a:rPr lang="fr-FR" sz="2400" b="0" u="none" strike="noStrike" dirty="0">
                <a:solidFill>
                  <a:schemeClr val="dk1"/>
                </a:solidFill>
                <a:uFillTx/>
                <a:latin typeface="Arial"/>
              </a:rPr>
              <a:t>Conservation de plusieurs bâtiments existants « </a:t>
            </a:r>
            <a:r>
              <a:rPr lang="fr-FR" sz="2400" b="0" i="1" u="none" strike="noStrike" dirty="0">
                <a:solidFill>
                  <a:schemeClr val="dk1"/>
                </a:solidFill>
                <a:uFillTx/>
                <a:latin typeface="Arial"/>
              </a:rPr>
              <a:t>sous réserve d’étude technique </a:t>
            </a:r>
            <a:r>
              <a:rPr lang="fr-FR" sz="2400" b="0" u="none" strike="noStrike" dirty="0">
                <a:solidFill>
                  <a:schemeClr val="dk1"/>
                </a:solidFill>
                <a:uFillTx/>
                <a:latin typeface="Arial"/>
              </a:rPr>
              <a:t>» </a:t>
            </a:r>
            <a:endParaRPr lang="fr-FR" sz="2400" b="0" u="none" strike="noStrike" dirty="0">
              <a:solidFill>
                <a:srgbClr val="000000"/>
              </a:solidFill>
              <a:uFillTx/>
              <a:latin typeface="Arial"/>
            </a:endParaRPr>
          </a:p>
          <a:p>
            <a:pPr defTabSz="914400">
              <a:lnSpc>
                <a:spcPct val="100000"/>
              </a:lnSpc>
            </a:pPr>
            <a:endParaRPr lang="fr-FR" sz="900" b="0" u="none" strike="noStrike" dirty="0">
              <a:solidFill>
                <a:srgbClr val="000000"/>
              </a:solidFill>
              <a:uFillTx/>
              <a:latin typeface="Arial"/>
            </a:endParaRPr>
          </a:p>
          <a:p>
            <a:pPr defTabSz="914400">
              <a:lnSpc>
                <a:spcPct val="100000"/>
              </a:lnSpc>
            </a:pPr>
            <a:r>
              <a:rPr lang="fr-FR" sz="2400" b="0" u="none" strike="noStrike" dirty="0">
                <a:solidFill>
                  <a:schemeClr val="dk1"/>
                </a:solidFill>
                <a:uFillTx/>
                <a:latin typeface="Arial"/>
              </a:rPr>
              <a:t>         Construction de bâtiments de hauteur supérieure à 18 m (au moins R+5)</a:t>
            </a:r>
            <a:endParaRPr lang="fr-FR" sz="2400" b="0" u="none" strike="noStrike" dirty="0">
              <a:solidFill>
                <a:srgbClr val="000000"/>
              </a:solidFill>
              <a:uFillTx/>
              <a:latin typeface="Arial"/>
            </a:endParaRPr>
          </a:p>
          <a:p>
            <a:pPr defTabSz="914400">
              <a:lnSpc>
                <a:spcPct val="100000"/>
              </a:lnSpc>
            </a:pPr>
            <a:endParaRPr lang="fr-FR" sz="900" b="0" u="none" strike="noStrike" dirty="0">
              <a:solidFill>
                <a:srgbClr val="000000"/>
              </a:solidFill>
              <a:uFillTx/>
              <a:latin typeface="Arial"/>
            </a:endParaRPr>
          </a:p>
          <a:p>
            <a:pPr defTabSz="914400">
              <a:lnSpc>
                <a:spcPct val="100000"/>
              </a:lnSpc>
            </a:pPr>
            <a:r>
              <a:rPr lang="fr-FR" sz="2400" b="0" u="none" strike="noStrike" dirty="0">
                <a:solidFill>
                  <a:schemeClr val="dk1"/>
                </a:solidFill>
                <a:uFillTx/>
                <a:latin typeface="Arial"/>
              </a:rPr>
              <a:t>         Risque de suppression d’arbres sains</a:t>
            </a:r>
            <a:endParaRPr lang="fr-FR" sz="2400" b="0" u="none" strike="noStrike" dirty="0">
              <a:solidFill>
                <a:srgbClr val="000000"/>
              </a:solidFill>
              <a:uFillTx/>
              <a:latin typeface="Arial"/>
            </a:endParaRPr>
          </a:p>
        </p:txBody>
      </p:sp>
      <p:pic>
        <p:nvPicPr>
          <p:cNvPr id="350" name="Image 3" descr="Plus de 1 000 illustrations gratuites de Smiley et de Emoji ..."/>
          <p:cNvPicPr/>
          <p:nvPr/>
        </p:nvPicPr>
        <p:blipFill>
          <a:blip r:embed="rId5"/>
          <a:stretch/>
        </p:blipFill>
        <p:spPr>
          <a:xfrm>
            <a:off x="243179" y="4970122"/>
            <a:ext cx="572043" cy="385418"/>
          </a:xfrm>
          <a:prstGeom prst="rect">
            <a:avLst/>
          </a:prstGeom>
          <a:noFill/>
          <a:ln w="0">
            <a:noFill/>
          </a:ln>
        </p:spPr>
      </p:pic>
      <p:pic>
        <p:nvPicPr>
          <p:cNvPr id="351" name="Picture 6" descr="Badge : Smiley insatisfait rouge"/>
          <p:cNvPicPr/>
          <p:nvPr/>
        </p:nvPicPr>
        <p:blipFill>
          <a:blip r:embed="rId6"/>
          <a:stretch/>
        </p:blipFill>
        <p:spPr>
          <a:xfrm>
            <a:off x="284220" y="5355540"/>
            <a:ext cx="531004" cy="483224"/>
          </a:xfrm>
          <a:prstGeom prst="rect">
            <a:avLst/>
          </a:prstGeom>
          <a:noFill/>
          <a:ln w="0">
            <a:noFill/>
          </a:ln>
        </p:spPr>
      </p:pic>
      <p:pic>
        <p:nvPicPr>
          <p:cNvPr id="352" name="Picture 6" descr="Badge : Smiley insatisfait rouge"/>
          <p:cNvPicPr/>
          <p:nvPr/>
        </p:nvPicPr>
        <p:blipFill>
          <a:blip r:embed="rId6"/>
          <a:stretch/>
        </p:blipFill>
        <p:spPr>
          <a:xfrm>
            <a:off x="240234" y="5838764"/>
            <a:ext cx="574989" cy="542536"/>
          </a:xfrm>
          <a:prstGeom prst="rect">
            <a:avLst/>
          </a:prstGeom>
          <a:noFill/>
          <a:ln w="0">
            <a:noFill/>
          </a:ln>
        </p:spPr>
      </p:pic>
      <p:pic>
        <p:nvPicPr>
          <p:cNvPr id="353" name="Image 14"/>
          <p:cNvPicPr/>
          <p:nvPr/>
        </p:nvPicPr>
        <p:blipFill>
          <a:blip r:embed="rId7"/>
          <a:stretch/>
        </p:blipFill>
        <p:spPr>
          <a:xfrm>
            <a:off x="6332400" y="938378"/>
            <a:ext cx="5648224" cy="3548520"/>
          </a:xfrm>
          <a:prstGeom prst="rect">
            <a:avLst/>
          </a:prstGeom>
          <a:noFill/>
          <a:ln w="0">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3" name="Titre 1"/>
          <p:cNvSpPr/>
          <p:nvPr/>
        </p:nvSpPr>
        <p:spPr>
          <a:xfrm>
            <a:off x="0" y="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mn-cs"/>
              </a:rPr>
              <a:t>Limiter la hauteur des nouvelles constructions</a:t>
            </a:r>
            <a:endParaRPr kumimoji="0" lang="fr-FR" sz="3200" b="0" i="0" u="none" strike="noStrike" kern="1200" cap="none" spc="0" normalizeH="0" baseline="0" noProof="0" dirty="0">
              <a:ln>
                <a:noFill/>
              </a:ln>
              <a:solidFill>
                <a:srgbClr val="FFFFFF"/>
              </a:solidFill>
              <a:effectLst/>
              <a:uLnTx/>
              <a:uFillTx/>
              <a:latin typeface="Arial"/>
              <a:ea typeface="+mn-ea"/>
              <a:cs typeface="+mn-cs"/>
            </a:endParaRPr>
          </a:p>
        </p:txBody>
      </p:sp>
      <p:pic>
        <p:nvPicPr>
          <p:cNvPr id="374" name="Image 330"/>
          <p:cNvPicPr/>
          <p:nvPr/>
        </p:nvPicPr>
        <p:blipFill>
          <a:blip r:embed="rId2"/>
          <a:stretch/>
        </p:blipFill>
        <p:spPr>
          <a:xfrm>
            <a:off x="239898" y="803443"/>
            <a:ext cx="5880016" cy="4859280"/>
          </a:xfrm>
          <a:prstGeom prst="rect">
            <a:avLst/>
          </a:prstGeom>
          <a:noFill/>
          <a:ln w="0">
            <a:noFill/>
          </a:ln>
        </p:spPr>
      </p:pic>
      <p:pic>
        <p:nvPicPr>
          <p:cNvPr id="6" name="Image 335"/>
          <p:cNvPicPr/>
          <p:nvPr/>
        </p:nvPicPr>
        <p:blipFill>
          <a:blip r:embed="rId3"/>
          <a:stretch/>
        </p:blipFill>
        <p:spPr>
          <a:xfrm>
            <a:off x="6094440" y="807839"/>
            <a:ext cx="5828400" cy="4854883"/>
          </a:xfrm>
          <a:prstGeom prst="rect">
            <a:avLst/>
          </a:prstGeom>
          <a:noFill/>
          <a:ln w="0">
            <a:noFill/>
          </a:ln>
        </p:spPr>
      </p:pic>
      <p:sp>
        <p:nvSpPr>
          <p:cNvPr id="7" name="ZoneTexte 6"/>
          <p:cNvSpPr txBox="1"/>
          <p:nvPr/>
        </p:nvSpPr>
        <p:spPr>
          <a:xfrm>
            <a:off x="332533" y="5877272"/>
            <a:ext cx="11570208" cy="830997"/>
          </a:xfrm>
          <a:prstGeom prst="rect">
            <a:avLst/>
          </a:prstGeom>
          <a:solidFill>
            <a:schemeClr val="accent6">
              <a:lumMod val="20000"/>
              <a:lumOff val="80000"/>
            </a:schemeClr>
          </a:solidFill>
          <a:ln w="95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effectLst/>
                <a:uLnTx/>
                <a:uFillTx/>
                <a:latin typeface="Arial"/>
                <a:ea typeface="+mn-ea"/>
                <a:cs typeface="+mn-cs"/>
              </a:rPr>
              <a:t>Sur l’ensemble du projet, les bâtiments « de 15 à 18 m » et « ≥ 18 m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FF0000"/>
                </a:solidFill>
                <a:effectLst/>
                <a:uLnTx/>
                <a:uFillTx/>
                <a:latin typeface="Arial"/>
                <a:ea typeface="+mn-ea"/>
                <a:cs typeface="+mn-cs"/>
              </a:rPr>
              <a:t>représenteraient 50 % des surfaces au sol </a:t>
            </a:r>
            <a:r>
              <a:rPr kumimoji="0" lang="fr-FR" sz="2400" b="1" i="0" u="none" strike="noStrike" kern="1200" cap="none" spc="0" normalizeH="0" baseline="0" noProof="0" dirty="0">
                <a:ln>
                  <a:noFill/>
                </a:ln>
                <a:effectLst/>
                <a:uLnTx/>
                <a:uFillTx/>
                <a:latin typeface="Arial"/>
                <a:ea typeface="+mn-ea"/>
                <a:cs typeface="+mn-cs"/>
              </a:rPr>
              <a:t>construites pour des logements </a:t>
            </a:r>
            <a:endParaRPr kumimoji="0" lang="fr-FR" sz="2400" b="1" i="0" u="none" strike="noStrike" kern="1200" cap="none" spc="0" normalizeH="0" baseline="0" noProof="0" dirty="0">
              <a:ln>
                <a:noFill/>
              </a:ln>
              <a:effectLst/>
              <a:uLnTx/>
              <a:uFillTx/>
              <a:latin typeface="Calibri" panose="020F0502020204030204"/>
              <a:ea typeface="+mn-ea"/>
              <a:cs typeface="+mn-cs"/>
            </a:endParaRPr>
          </a:p>
        </p:txBody>
      </p:sp>
      <p:sp>
        <p:nvSpPr>
          <p:cNvPr id="2" name="Flèche droite 1"/>
          <p:cNvSpPr/>
          <p:nvPr/>
        </p:nvSpPr>
        <p:spPr>
          <a:xfrm>
            <a:off x="4127612" y="4953388"/>
            <a:ext cx="792088"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Flèche droite 7"/>
          <p:cNvSpPr/>
          <p:nvPr/>
        </p:nvSpPr>
        <p:spPr>
          <a:xfrm>
            <a:off x="9369542" y="4927766"/>
            <a:ext cx="792088" cy="216024"/>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3" name="Picture 2" descr="Danger !">
            <a:extLst>
              <a:ext uri="{FF2B5EF4-FFF2-40B4-BE49-F238E27FC236}">
                <a16:creationId xmlns:a16="http://schemas.microsoft.com/office/drawing/2014/main" id="{51AC85BA-E1FA-52D8-8FB1-AB99B7911FC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1920" y="4953388"/>
            <a:ext cx="1152128" cy="100185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1" name="Titre 3"/>
          <p:cNvSpPr/>
          <p:nvPr/>
        </p:nvSpPr>
        <p:spPr>
          <a:xfrm>
            <a:off x="0" y="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0" normalizeH="0" baseline="0" noProof="0">
                <a:ln>
                  <a:noFill/>
                </a:ln>
                <a:solidFill>
                  <a:srgbClr val="FFFFFF"/>
                </a:solidFill>
                <a:effectLst/>
                <a:uLnTx/>
                <a:uFillTx/>
                <a:latin typeface="Arial"/>
                <a:ea typeface="+mn-ea"/>
                <a:cs typeface="+mn-cs"/>
              </a:rPr>
              <a:t>Limiter la hauteur des nouvelles constructions</a:t>
            </a:r>
            <a:endParaRPr kumimoji="0" lang="fr-FR" sz="3200" b="0" i="0" u="none" strike="noStrike" kern="1200" cap="none" spc="0" normalizeH="0" baseline="0" noProof="0">
              <a:ln>
                <a:noFill/>
              </a:ln>
              <a:solidFill>
                <a:srgbClr val="FFFFFF"/>
              </a:solidFill>
              <a:effectLst/>
              <a:uLnTx/>
              <a:uFillTx/>
              <a:latin typeface="Arial"/>
              <a:ea typeface="+mn-ea"/>
              <a:cs typeface="+mn-cs"/>
            </a:endParaRPr>
          </a:p>
        </p:txBody>
      </p:sp>
      <p:sp>
        <p:nvSpPr>
          <p:cNvPr id="382" name="Rectangle 338"/>
          <p:cNvSpPr/>
          <p:nvPr/>
        </p:nvSpPr>
        <p:spPr>
          <a:xfrm>
            <a:off x="119336" y="1988839"/>
            <a:ext cx="11881320" cy="1536451"/>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i="0" u="none" strike="noStrike" kern="1200" cap="none" spc="0" normalizeH="0" baseline="0" noProof="0" dirty="0">
                <a:ln>
                  <a:noFill/>
                </a:ln>
                <a:solidFill>
                  <a:srgbClr val="000000"/>
                </a:solidFill>
                <a:effectLst/>
                <a:uLnTx/>
                <a:uFillTx/>
                <a:latin typeface="Arial"/>
                <a:ea typeface="+mn-ea"/>
                <a:cs typeface="+mn-cs"/>
              </a:rPr>
              <a:t>Le PLU depuis 2015 </a:t>
            </a:r>
            <a:r>
              <a:rPr kumimoji="0" lang="fr-FR" sz="2400" b="1" i="0" u="none" strike="noStrike" kern="1200" cap="none" spc="0" normalizeH="0" baseline="0" noProof="0" dirty="0">
                <a:ln>
                  <a:noFill/>
                </a:ln>
                <a:solidFill>
                  <a:srgbClr val="000000"/>
                </a:solidFill>
                <a:effectLst/>
                <a:uLnTx/>
                <a:uFillTx/>
                <a:latin typeface="Arial"/>
                <a:ea typeface="+mn-ea"/>
                <a:cs typeface="+mn-cs"/>
              </a:rPr>
              <a:t>limitait </a:t>
            </a:r>
            <a:r>
              <a:rPr kumimoji="0" lang="fr-FR" sz="2400" i="0" u="none" strike="noStrike" kern="1200" cap="none" spc="0" normalizeH="0" baseline="0" noProof="0" dirty="0">
                <a:ln>
                  <a:noFill/>
                </a:ln>
                <a:solidFill>
                  <a:srgbClr val="000000"/>
                </a:solidFill>
                <a:effectLst/>
                <a:uLnTx/>
                <a:uFillTx/>
                <a:latin typeface="Arial"/>
                <a:ea typeface="+mn-ea"/>
                <a:cs typeface="+mn-cs"/>
              </a:rPr>
              <a:t>la hauteur des bâtiments à 15 m sur le site de l’ONERA</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0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srgbClr val="000000"/>
                </a:solidFill>
                <a:effectLst/>
                <a:uLnTx/>
                <a:uFillTx/>
                <a:latin typeface="Arial"/>
                <a:ea typeface="+mn-ea"/>
                <a:cs typeface="+mn-cs"/>
              </a:rPr>
              <a:t>«  </a:t>
            </a:r>
            <a:r>
              <a:rPr kumimoji="0" lang="fr-FR" sz="1800" b="0" i="1" u="none" strike="noStrike" kern="1200" cap="none" spc="0" normalizeH="0" baseline="0" noProof="0" dirty="0">
                <a:ln>
                  <a:noFill/>
                </a:ln>
                <a:solidFill>
                  <a:srgbClr val="000000"/>
                </a:solidFill>
                <a:effectLst/>
                <a:uLnTx/>
                <a:uFillTx/>
                <a:latin typeface="Arial"/>
                <a:ea typeface="+mn-ea"/>
                <a:cs typeface="+mn-cs"/>
              </a:rPr>
              <a:t>Plusieurs contraintes sont imposées afin d’assurer la protection de la grande perspective : </a:t>
            </a: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1800" b="0" i="1" u="none" strike="noStrike" kern="1200" cap="none" spc="0" normalizeH="0" baseline="0" noProof="0" dirty="0">
                <a:ln>
                  <a:noFill/>
                </a:ln>
                <a:solidFill>
                  <a:srgbClr val="FF0000"/>
                </a:solidFill>
                <a:effectLst/>
                <a:uLnTx/>
                <a:uFillTx/>
                <a:latin typeface="Arial"/>
                <a:ea typeface="+mn-ea"/>
                <a:cs typeface="+mn-cs"/>
              </a:rPr>
              <a:t>hauteur maximale de 15 m </a:t>
            </a:r>
            <a:r>
              <a:rPr kumimoji="0" lang="fr-FR" sz="1800" b="0" i="1" u="none" strike="noStrike" kern="1200" cap="none" spc="0" normalizeH="0" baseline="0" noProof="0" dirty="0">
                <a:ln>
                  <a:noFill/>
                </a:ln>
                <a:solidFill>
                  <a:srgbClr val="000000"/>
                </a:solidFill>
                <a:effectLst/>
                <a:uLnTx/>
                <a:uFillTx/>
                <a:latin typeface="Arial"/>
                <a:ea typeface="+mn-ea"/>
                <a:cs typeface="+mn-cs"/>
              </a:rPr>
              <a:t>en tout point par rapport au terrain naturel afin de limiter la perception des constructions ». </a:t>
            </a:r>
            <a:r>
              <a:rPr kumimoji="0" lang="fr-FR" sz="1400" b="0" i="0" u="none" strike="noStrike" kern="1200" cap="none" spc="0" normalizeH="0" baseline="0" noProof="0" dirty="0">
                <a:ln>
                  <a:noFill/>
                </a:ln>
                <a:solidFill>
                  <a:srgbClr val="000000"/>
                </a:solidFill>
                <a:effectLst/>
                <a:uLnTx/>
                <a:uFillTx/>
                <a:latin typeface="Arial"/>
                <a:ea typeface="+mn-ea"/>
                <a:cs typeface="+mn-cs"/>
              </a:rPr>
              <a:t>(Rapport de présentation du PLU du 17 décembre 2015 – page 355)</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3" name="Rectangle 339"/>
          <p:cNvSpPr/>
          <p:nvPr/>
        </p:nvSpPr>
        <p:spPr>
          <a:xfrm>
            <a:off x="360000" y="3747280"/>
            <a:ext cx="11519280" cy="2912000"/>
          </a:xfrm>
          <a:prstGeom prst="rect">
            <a:avLst/>
          </a:prstGeom>
          <a:noFill/>
          <a:ln w="0">
            <a:solidFill>
              <a:srgbClr val="000000"/>
            </a:solidFill>
          </a:ln>
        </p:spPr>
        <p:style>
          <a:lnRef idx="0">
            <a:scrgbClr r="0" g="0" b="0"/>
          </a:lnRef>
          <a:fillRef idx="0">
            <a:scrgbClr r="0" g="0" b="0"/>
          </a:fillRef>
          <a:effectRef idx="0">
            <a:scrgbClr r="0" g="0" b="0"/>
          </a:effectRef>
          <a:fontRef idx="minor"/>
        </p:style>
        <p:txBody>
          <a:bodyPr lIns="90000" tIns="45000" rIns="90000" bIns="45000" anchor="t">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0" i="0" u="none" strike="noStrike" kern="1200" cap="none" spc="0" normalizeH="0" baseline="0" noProof="0" dirty="0">
                <a:ln>
                  <a:noFill/>
                </a:ln>
                <a:solidFill>
                  <a:srgbClr val="000000"/>
                </a:solidFill>
                <a:effectLst/>
                <a:uLnTx/>
                <a:uFillTx/>
                <a:latin typeface="Arial"/>
                <a:ea typeface="+mn-ea"/>
                <a:cs typeface="+mn-cs"/>
              </a:rPr>
              <a:t>			</a:t>
            </a:r>
            <a:r>
              <a:rPr kumimoji="0" lang="fr-FR" sz="2400" b="1" i="0" u="none" strike="noStrike" kern="1200" cap="none" spc="0" normalizeH="0" baseline="0" noProof="0" dirty="0">
                <a:ln>
                  <a:noFill/>
                </a:ln>
                <a:solidFill>
                  <a:srgbClr val="000000"/>
                </a:solidFill>
                <a:effectLst/>
                <a:uLnTx/>
                <a:uFillTx/>
                <a:latin typeface="Arial"/>
                <a:ea typeface="+mn-ea"/>
                <a:cs typeface="+mn-cs"/>
              </a:rPr>
              <a:t>Le </a:t>
            </a:r>
            <a:r>
              <a:rPr kumimoji="0" lang="fr-FR" sz="2400" b="1" i="0" u="none" strike="noStrike" kern="1200" cap="none" spc="0" normalizeH="0" baseline="0" noProof="0" dirty="0" err="1">
                <a:ln>
                  <a:noFill/>
                </a:ln>
                <a:solidFill>
                  <a:srgbClr val="000000"/>
                </a:solidFill>
                <a:effectLst/>
                <a:uLnTx/>
                <a:uFillTx/>
                <a:latin typeface="Arial"/>
                <a:ea typeface="+mn-ea"/>
                <a:cs typeface="+mn-cs"/>
              </a:rPr>
              <a:t>PLUi</a:t>
            </a:r>
            <a:r>
              <a:rPr kumimoji="0" lang="fr-FR" sz="2400" b="1" i="0" u="none" strike="noStrike" kern="1200" cap="none" spc="0" normalizeH="0" baseline="0" noProof="0" dirty="0">
                <a:ln>
                  <a:noFill/>
                </a:ln>
                <a:solidFill>
                  <a:srgbClr val="000000"/>
                </a:solidFill>
                <a:effectLst/>
                <a:uLnTx/>
                <a:uFillTx/>
                <a:latin typeface="Arial"/>
                <a:ea typeface="+mn-ea"/>
                <a:cs typeface="+mn-cs"/>
              </a:rPr>
              <a:t> de 2024, s’il s’était appliqué en l’absence de ZAC,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Arial"/>
                <a:ea typeface="+mn-ea"/>
                <a:cs typeface="+mn-cs"/>
              </a:rPr>
              <a:t>                          aurait également limité la hauteur à 15 m</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dirty="0">
              <a:ln>
                <a:noFill/>
              </a:ln>
              <a:solidFill>
                <a:srgbClr val="000000"/>
              </a:solidFill>
              <a:effectLst/>
              <a:uLnTx/>
              <a:uFillTx/>
              <a:latin typeface="Arial"/>
              <a:ea typeface="+mn-ea"/>
              <a:cs typeface="+mn-cs"/>
            </a:endParaRPr>
          </a:p>
        </p:txBody>
      </p:sp>
      <p:sp>
        <p:nvSpPr>
          <p:cNvPr id="384" name="Rectangle 340"/>
          <p:cNvSpPr/>
          <p:nvPr/>
        </p:nvSpPr>
        <p:spPr>
          <a:xfrm>
            <a:off x="119336" y="980640"/>
            <a:ext cx="12000656" cy="7192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989013" marR="0" lvl="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Arial"/>
                <a:ea typeface="+mn-ea"/>
                <a:cs typeface="+mn-cs"/>
              </a:rPr>
              <a:t>La ZAC peut autoriser des hauteurs interdites</a:t>
            </a:r>
          </a:p>
          <a:p>
            <a:pPr marL="989013" marR="0" lvl="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C00000"/>
                </a:solidFill>
                <a:effectLst/>
                <a:uLnTx/>
                <a:uFillTx/>
                <a:latin typeface="Arial"/>
                <a:ea typeface="+mn-ea"/>
                <a:cs typeface="+mn-cs"/>
              </a:rPr>
              <a:t> par les règlements précédents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68" y="3747280"/>
            <a:ext cx="2376264" cy="2911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ZoneTexte 1"/>
          <p:cNvSpPr txBox="1"/>
          <p:nvPr/>
        </p:nvSpPr>
        <p:spPr>
          <a:xfrm rot="5400000">
            <a:off x="1119686" y="3315421"/>
            <a:ext cx="369332" cy="1065024"/>
          </a:xfrm>
          <a:prstGeom prst="rect">
            <a:avLst/>
          </a:prstGeom>
          <a:noFill/>
        </p:spPr>
        <p:txBody>
          <a:bodyPr vert="vert270"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11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Zonage </a:t>
            </a:r>
            <a:r>
              <a:rPr kumimoji="0" lang="fr-FR" sz="12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PLUi</a:t>
            </a:r>
            <a:endParaRPr kumimoji="0" lang="fr-FR" sz="12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pic>
        <p:nvPicPr>
          <p:cNvPr id="3" name="Picture 2" descr="Danger !">
            <a:extLst>
              <a:ext uri="{FF2B5EF4-FFF2-40B4-BE49-F238E27FC236}">
                <a16:creationId xmlns:a16="http://schemas.microsoft.com/office/drawing/2014/main" id="{B51B1CE6-F643-B242-0883-CEEE6F30AA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746816"/>
            <a:ext cx="1152128" cy="953104"/>
          </a:xfrm>
          <a:prstGeom prst="rect">
            <a:avLst/>
          </a:prstGeom>
          <a:noFill/>
          <a:extLst>
            <a:ext uri="{909E8E84-426E-40DD-AFC4-6F175D3DCCD1}">
              <a14:hiddenFill xmlns:a14="http://schemas.microsoft.com/office/drawing/2010/main">
                <a:solidFill>
                  <a:srgbClr val="FFFFFF"/>
                </a:solidFill>
              </a14:hiddenFill>
            </a:ext>
          </a:extLst>
        </p:spPr>
      </p:pic>
      <p:sp>
        <p:nvSpPr>
          <p:cNvPr id="4" name="ZoneTexte 3">
            <a:extLst>
              <a:ext uri="{FF2B5EF4-FFF2-40B4-BE49-F238E27FC236}">
                <a16:creationId xmlns:a16="http://schemas.microsoft.com/office/drawing/2014/main" id="{E0D975D7-3FB6-506F-8CE3-F030148E4472}"/>
              </a:ext>
            </a:extLst>
          </p:cNvPr>
          <p:cNvSpPr txBox="1"/>
          <p:nvPr/>
        </p:nvSpPr>
        <p:spPr>
          <a:xfrm>
            <a:off x="3359696" y="4775824"/>
            <a:ext cx="8208912" cy="1723549"/>
          </a:xfrm>
          <a:prstGeom prst="rect">
            <a:avLst/>
          </a:prstGeom>
          <a:noFill/>
          <a:ln w="9525">
            <a:solidFill>
              <a:schemeClr val="tx1"/>
            </a:solidFill>
          </a:ln>
        </p:spPr>
        <p:txBody>
          <a:bodyPr wrap="square" rtlCol="0">
            <a:spAutoFit/>
          </a:bodyPr>
          <a:lstStyle/>
          <a:p>
            <a:pPr algn="ctr"/>
            <a:r>
              <a:rPr lang="fr-FR" b="1" dirty="0">
                <a:latin typeface="Arial" panose="020B0604020202020204" pitchFamily="34" charset="0"/>
                <a:cs typeface="Arial" panose="020B0604020202020204" pitchFamily="34" charset="0"/>
              </a:rPr>
              <a:t>Extrait du règlement du </a:t>
            </a:r>
            <a:r>
              <a:rPr lang="fr-FR" b="1" dirty="0" err="1">
                <a:latin typeface="Arial" panose="020B0604020202020204" pitchFamily="34" charset="0"/>
                <a:cs typeface="Arial" panose="020B0604020202020204" pitchFamily="34" charset="0"/>
              </a:rPr>
              <a:t>PLUi</a:t>
            </a:r>
            <a:r>
              <a:rPr lang="fr-FR" b="1" dirty="0">
                <a:latin typeface="Arial" panose="020B0604020202020204" pitchFamily="34" charset="0"/>
                <a:cs typeface="Arial" panose="020B0604020202020204" pitchFamily="34" charset="0"/>
              </a:rPr>
              <a:t> – Secteur U2B</a:t>
            </a:r>
          </a:p>
          <a:p>
            <a:pPr algn="ctr"/>
            <a:endParaRPr lang="fr-FR" b="1" dirty="0">
              <a:latin typeface="Arial" panose="020B0604020202020204" pitchFamily="34" charset="0"/>
              <a:cs typeface="Arial" panose="020B0604020202020204" pitchFamily="34" charset="0"/>
            </a:endParaRPr>
          </a:p>
          <a:p>
            <a:pPr marL="285750" indent="-285750">
              <a:spcAft>
                <a:spcPts val="600"/>
              </a:spcAft>
              <a:buFont typeface="Wingdings" panose="05000000000000000000" pitchFamily="2" charset="2"/>
              <a:buChar char="§"/>
            </a:pPr>
            <a:r>
              <a:rPr lang="fr-FR" sz="2000" dirty="0">
                <a:latin typeface="Arial" panose="020B0604020202020204" pitchFamily="34" charset="0"/>
                <a:cs typeface="Arial" panose="020B0604020202020204" pitchFamily="34" charset="0"/>
              </a:rPr>
              <a:t>Une </a:t>
            </a:r>
            <a:r>
              <a:rPr lang="fr-FR" sz="2000" i="1" dirty="0">
                <a:latin typeface="Arial" panose="020B0604020202020204" pitchFamily="34" charset="0"/>
                <a:cs typeface="Arial" panose="020B0604020202020204" pitchFamily="34" charset="0"/>
              </a:rPr>
              <a:t>hauteur de façade </a:t>
            </a:r>
            <a:r>
              <a:rPr lang="fr-FR" sz="2000" dirty="0">
                <a:latin typeface="Arial" panose="020B0604020202020204" pitchFamily="34" charset="0"/>
                <a:cs typeface="Arial" panose="020B0604020202020204" pitchFamily="34" charset="0"/>
              </a:rPr>
              <a:t>égale à R+3 soit 12 mètres,</a:t>
            </a:r>
          </a:p>
          <a:p>
            <a:pPr marL="285750" indent="-285750">
              <a:spcAft>
                <a:spcPts val="600"/>
              </a:spcAft>
              <a:buFont typeface="Wingdings" panose="05000000000000000000" pitchFamily="2" charset="2"/>
              <a:buChar char="§"/>
            </a:pPr>
            <a:r>
              <a:rPr lang="fr-FR" sz="2000" dirty="0">
                <a:latin typeface="Arial" panose="020B0604020202020204" pitchFamily="34" charset="0"/>
                <a:cs typeface="Arial" panose="020B0604020202020204" pitchFamily="34" charset="0"/>
              </a:rPr>
              <a:t>Un </a:t>
            </a:r>
            <a:r>
              <a:rPr lang="fr-FR" sz="2000" i="1" dirty="0">
                <a:latin typeface="Arial" panose="020B0604020202020204" pitchFamily="34" charset="0"/>
                <a:cs typeface="Arial" panose="020B0604020202020204" pitchFamily="34" charset="0"/>
              </a:rPr>
              <a:t>couronnement</a:t>
            </a:r>
            <a:r>
              <a:rPr lang="fr-FR" sz="2000" dirty="0">
                <a:latin typeface="Arial" panose="020B0604020202020204" pitchFamily="34" charset="0"/>
                <a:cs typeface="Arial" panose="020B0604020202020204" pitchFamily="34" charset="0"/>
              </a:rPr>
              <a:t> présentant une pente de 1 pour 2,</a:t>
            </a:r>
          </a:p>
          <a:p>
            <a:pPr marL="285750" indent="-285750">
              <a:spcAft>
                <a:spcPts val="600"/>
              </a:spcAft>
              <a:buFont typeface="Wingdings" panose="05000000000000000000" pitchFamily="2" charset="2"/>
              <a:buChar char="§"/>
            </a:pPr>
            <a:r>
              <a:rPr lang="fr-FR" sz="2000" dirty="0">
                <a:solidFill>
                  <a:srgbClr val="FF0000"/>
                </a:solidFill>
                <a:latin typeface="Arial" panose="020B0604020202020204" pitchFamily="34" charset="0"/>
                <a:cs typeface="Arial" panose="020B0604020202020204" pitchFamily="34" charset="0"/>
              </a:rPr>
              <a:t>Une </a:t>
            </a:r>
            <a:r>
              <a:rPr lang="fr-FR" sz="2000" i="1" dirty="0">
                <a:solidFill>
                  <a:srgbClr val="FF0000"/>
                </a:solidFill>
                <a:latin typeface="Arial" panose="020B0604020202020204" pitchFamily="34" charset="0"/>
                <a:cs typeface="Arial" panose="020B0604020202020204" pitchFamily="34" charset="0"/>
              </a:rPr>
              <a:t>hauteur totale </a:t>
            </a:r>
            <a:r>
              <a:rPr lang="fr-FR" sz="2000" dirty="0">
                <a:solidFill>
                  <a:srgbClr val="FF0000"/>
                </a:solidFill>
                <a:latin typeface="Arial" panose="020B0604020202020204" pitchFamily="34" charset="0"/>
                <a:cs typeface="Arial" panose="020B0604020202020204" pitchFamily="34" charset="0"/>
              </a:rPr>
              <a:t>de 15 mètres</a:t>
            </a:r>
          </a:p>
        </p:txBody>
      </p:sp>
    </p:spTree>
    <p:extLst>
      <p:ext uri="{BB962C8B-B14F-4D97-AF65-F5344CB8AC3E}">
        <p14:creationId xmlns:p14="http://schemas.microsoft.com/office/powerpoint/2010/main" val="267714892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A529E1-45AB-B343-7C3F-C1FF22EE670A}"/>
            </a:ext>
          </a:extLst>
        </p:cNvPr>
        <p:cNvGrpSpPr/>
        <p:nvPr/>
      </p:nvGrpSpPr>
      <p:grpSpPr>
        <a:xfrm>
          <a:off x="0" y="0"/>
          <a:ext cx="0" cy="0"/>
          <a:chOff x="0" y="0"/>
          <a:chExt cx="0" cy="0"/>
        </a:xfrm>
      </p:grpSpPr>
      <p:sp>
        <p:nvSpPr>
          <p:cNvPr id="444" name="Titre 1">
            <a:extLst>
              <a:ext uri="{FF2B5EF4-FFF2-40B4-BE49-F238E27FC236}">
                <a16:creationId xmlns:a16="http://schemas.microsoft.com/office/drawing/2014/main" id="{470D1322-9170-8203-759E-C79693C56C87}"/>
              </a:ext>
            </a:extLst>
          </p:cNvPr>
          <p:cNvSpPr/>
          <p:nvPr/>
        </p:nvSpPr>
        <p:spPr>
          <a:xfrm>
            <a:off x="0" y="0"/>
            <a:ext cx="12191760" cy="80856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a:solidFill>
                  <a:schemeClr val="lt1"/>
                </a:solidFill>
                <a:uFillTx/>
                <a:latin typeface="Arial"/>
              </a:rPr>
              <a:t>Privilégier une architecture cohérente et harmonieuse</a:t>
            </a:r>
            <a:endParaRPr lang="fr-FR" sz="3200" b="0" u="none" strike="noStrike">
              <a:solidFill>
                <a:srgbClr val="FFFFFF"/>
              </a:solidFill>
              <a:uFillTx/>
              <a:latin typeface="Arial"/>
            </a:endParaRPr>
          </a:p>
        </p:txBody>
      </p:sp>
      <p:pic>
        <p:nvPicPr>
          <p:cNvPr id="2" name="Image 10">
            <a:extLst>
              <a:ext uri="{FF2B5EF4-FFF2-40B4-BE49-F238E27FC236}">
                <a16:creationId xmlns:a16="http://schemas.microsoft.com/office/drawing/2014/main" id="{106D18C1-1A2C-0C98-6F93-EE739B232158}"/>
              </a:ext>
            </a:extLst>
          </p:cNvPr>
          <p:cNvPicPr/>
          <p:nvPr/>
        </p:nvPicPr>
        <p:blipFill>
          <a:blip r:embed="rId3"/>
          <a:stretch/>
        </p:blipFill>
        <p:spPr>
          <a:xfrm>
            <a:off x="4154477" y="916168"/>
            <a:ext cx="3719520" cy="2224800"/>
          </a:xfrm>
          <a:prstGeom prst="rect">
            <a:avLst/>
          </a:prstGeom>
          <a:noFill/>
          <a:ln w="0">
            <a:noFill/>
          </a:ln>
        </p:spPr>
      </p:pic>
      <p:pic>
        <p:nvPicPr>
          <p:cNvPr id="3" name="Image 2">
            <a:extLst>
              <a:ext uri="{FF2B5EF4-FFF2-40B4-BE49-F238E27FC236}">
                <a16:creationId xmlns:a16="http://schemas.microsoft.com/office/drawing/2014/main" id="{E2B5806B-06E0-1B56-42B7-99F7B7CA2C84}"/>
              </a:ext>
            </a:extLst>
          </p:cNvPr>
          <p:cNvPicPr/>
          <p:nvPr/>
        </p:nvPicPr>
        <p:blipFill>
          <a:blip r:embed="rId4"/>
          <a:stretch/>
        </p:blipFill>
        <p:spPr>
          <a:xfrm>
            <a:off x="8112080" y="939371"/>
            <a:ext cx="3719520" cy="2266560"/>
          </a:xfrm>
          <a:prstGeom prst="rect">
            <a:avLst/>
          </a:prstGeom>
          <a:noFill/>
          <a:ln w="0">
            <a:noFill/>
          </a:ln>
        </p:spPr>
      </p:pic>
      <p:pic>
        <p:nvPicPr>
          <p:cNvPr id="4" name="Image 5">
            <a:extLst>
              <a:ext uri="{FF2B5EF4-FFF2-40B4-BE49-F238E27FC236}">
                <a16:creationId xmlns:a16="http://schemas.microsoft.com/office/drawing/2014/main" id="{097F5BC3-0CD7-37F7-D9F0-6E7058D5E351}"/>
              </a:ext>
            </a:extLst>
          </p:cNvPr>
          <p:cNvPicPr/>
          <p:nvPr/>
        </p:nvPicPr>
        <p:blipFill>
          <a:blip r:embed="rId5"/>
          <a:stretch/>
        </p:blipFill>
        <p:spPr>
          <a:xfrm>
            <a:off x="215514" y="840584"/>
            <a:ext cx="3719520" cy="2208240"/>
          </a:xfrm>
          <a:prstGeom prst="rect">
            <a:avLst/>
          </a:prstGeom>
          <a:noFill/>
          <a:ln w="0">
            <a:noFill/>
          </a:ln>
        </p:spPr>
      </p:pic>
      <p:pic>
        <p:nvPicPr>
          <p:cNvPr id="5" name="Image 14">
            <a:extLst>
              <a:ext uri="{FF2B5EF4-FFF2-40B4-BE49-F238E27FC236}">
                <a16:creationId xmlns:a16="http://schemas.microsoft.com/office/drawing/2014/main" id="{2AF1CA8A-3798-3D57-D445-F30DB921B3E5}"/>
              </a:ext>
            </a:extLst>
          </p:cNvPr>
          <p:cNvPicPr/>
          <p:nvPr/>
        </p:nvPicPr>
        <p:blipFill>
          <a:blip r:embed="rId6"/>
          <a:stretch/>
        </p:blipFill>
        <p:spPr>
          <a:xfrm>
            <a:off x="8094854" y="3336742"/>
            <a:ext cx="3719520" cy="2208240"/>
          </a:xfrm>
          <a:prstGeom prst="rect">
            <a:avLst/>
          </a:prstGeom>
          <a:noFill/>
          <a:ln w="0">
            <a:noFill/>
          </a:ln>
        </p:spPr>
      </p:pic>
      <p:pic>
        <p:nvPicPr>
          <p:cNvPr id="6" name="Image 3">
            <a:extLst>
              <a:ext uri="{FF2B5EF4-FFF2-40B4-BE49-F238E27FC236}">
                <a16:creationId xmlns:a16="http://schemas.microsoft.com/office/drawing/2014/main" id="{5440AC35-BF1E-3B92-089D-2C66FE272A73}"/>
              </a:ext>
            </a:extLst>
          </p:cNvPr>
          <p:cNvPicPr/>
          <p:nvPr/>
        </p:nvPicPr>
        <p:blipFill>
          <a:blip r:embed="rId7"/>
          <a:stretch/>
        </p:blipFill>
        <p:spPr>
          <a:xfrm>
            <a:off x="234242" y="3205931"/>
            <a:ext cx="3719520" cy="2241000"/>
          </a:xfrm>
          <a:prstGeom prst="rect">
            <a:avLst/>
          </a:prstGeom>
          <a:noFill/>
          <a:ln w="0">
            <a:noFill/>
          </a:ln>
        </p:spPr>
      </p:pic>
      <p:pic>
        <p:nvPicPr>
          <p:cNvPr id="7" name="Image 11">
            <a:extLst>
              <a:ext uri="{FF2B5EF4-FFF2-40B4-BE49-F238E27FC236}">
                <a16:creationId xmlns:a16="http://schemas.microsoft.com/office/drawing/2014/main" id="{06CB1EA9-1949-CD0F-CABE-95DFB8AF0913}"/>
              </a:ext>
            </a:extLst>
          </p:cNvPr>
          <p:cNvPicPr/>
          <p:nvPr/>
        </p:nvPicPr>
        <p:blipFill>
          <a:blip r:embed="rId8"/>
          <a:stretch/>
        </p:blipFill>
        <p:spPr>
          <a:xfrm>
            <a:off x="4154477" y="3248576"/>
            <a:ext cx="3719520" cy="2250360"/>
          </a:xfrm>
          <a:prstGeom prst="rect">
            <a:avLst/>
          </a:prstGeom>
          <a:noFill/>
          <a:ln w="0">
            <a:noFill/>
          </a:ln>
        </p:spPr>
      </p:pic>
    </p:spTree>
    <p:extLst>
      <p:ext uri="{BB962C8B-B14F-4D97-AF65-F5344CB8AC3E}">
        <p14:creationId xmlns:p14="http://schemas.microsoft.com/office/powerpoint/2010/main" val="4058232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8" name="Image 1"/>
          <p:cNvPicPr/>
          <p:nvPr/>
        </p:nvPicPr>
        <p:blipFill>
          <a:blip r:embed="rId2"/>
          <a:stretch/>
        </p:blipFill>
        <p:spPr>
          <a:xfrm>
            <a:off x="0" y="-315360"/>
            <a:ext cx="12191760" cy="7173000"/>
          </a:xfrm>
          <a:prstGeom prst="rect">
            <a:avLst/>
          </a:prstGeom>
          <a:noFill/>
          <a:ln w="0">
            <a:noFill/>
          </a:ln>
        </p:spPr>
      </p:pic>
      <p:sp>
        <p:nvSpPr>
          <p:cNvPr id="2" name="ZoneTexte 1">
            <a:extLst>
              <a:ext uri="{FF2B5EF4-FFF2-40B4-BE49-F238E27FC236}">
                <a16:creationId xmlns:a16="http://schemas.microsoft.com/office/drawing/2014/main" id="{0E2FCDDF-504D-2FD1-3D36-657E0351BEB7}"/>
              </a:ext>
            </a:extLst>
          </p:cNvPr>
          <p:cNvSpPr txBox="1"/>
          <p:nvPr/>
        </p:nvSpPr>
        <p:spPr>
          <a:xfrm>
            <a:off x="7608168" y="4005064"/>
            <a:ext cx="4032448" cy="461665"/>
          </a:xfrm>
          <a:prstGeom prst="rect">
            <a:avLst/>
          </a:prstGeom>
          <a:noFill/>
        </p:spPr>
        <p:txBody>
          <a:bodyPr wrap="square" rtlCol="0">
            <a:spAutoFit/>
          </a:bodyPr>
          <a:lstStyle/>
          <a:p>
            <a:r>
              <a:rPr lang="fr-FR" sz="2400" b="1" dirty="0">
                <a:solidFill>
                  <a:schemeClr val="bg1"/>
                </a:solidFill>
              </a:rPr>
              <a:t>Parc Princesse – Le Vésinet</a:t>
            </a:r>
          </a:p>
        </p:txBody>
      </p:sp>
      <p:sp>
        <p:nvSpPr>
          <p:cNvPr id="3" name="ZoneTexte 2">
            <a:extLst>
              <a:ext uri="{FF2B5EF4-FFF2-40B4-BE49-F238E27FC236}">
                <a16:creationId xmlns:a16="http://schemas.microsoft.com/office/drawing/2014/main" id="{F1589CE7-0F0E-C373-EF01-C17F4D6BB42B}"/>
              </a:ext>
            </a:extLst>
          </p:cNvPr>
          <p:cNvSpPr txBox="1"/>
          <p:nvPr/>
        </p:nvSpPr>
        <p:spPr>
          <a:xfrm>
            <a:off x="4727848" y="6351711"/>
            <a:ext cx="8856984" cy="461665"/>
          </a:xfrm>
          <a:prstGeom prst="rect">
            <a:avLst/>
          </a:prstGeom>
          <a:noFill/>
        </p:spPr>
        <p:txBody>
          <a:bodyPr wrap="square" rtlCol="0">
            <a:spAutoFit/>
          </a:bodyPr>
          <a:lstStyle/>
          <a:p>
            <a:r>
              <a:rPr lang="fr-FR" sz="2400" b="1" dirty="0">
                <a:solidFill>
                  <a:schemeClr val="bg1"/>
                </a:solidFill>
              </a:rPr>
              <a:t>Quartier Renard – Plaine de Vie – St Cyr l’Ecole</a:t>
            </a:r>
          </a:p>
        </p:txBody>
      </p:sp>
      <p:sp>
        <p:nvSpPr>
          <p:cNvPr id="4" name="ZoneTexte 3">
            <a:extLst>
              <a:ext uri="{FF2B5EF4-FFF2-40B4-BE49-F238E27FC236}">
                <a16:creationId xmlns:a16="http://schemas.microsoft.com/office/drawing/2014/main" id="{83AE5690-C842-8AE2-3730-F8F46B8AAB82}"/>
              </a:ext>
            </a:extLst>
          </p:cNvPr>
          <p:cNvSpPr txBox="1"/>
          <p:nvPr/>
        </p:nvSpPr>
        <p:spPr>
          <a:xfrm>
            <a:off x="191344" y="2556510"/>
            <a:ext cx="4752528" cy="461665"/>
          </a:xfrm>
          <a:prstGeom prst="rect">
            <a:avLst/>
          </a:prstGeom>
          <a:noFill/>
        </p:spPr>
        <p:txBody>
          <a:bodyPr wrap="square" rtlCol="0">
            <a:spAutoFit/>
          </a:bodyPr>
          <a:lstStyle/>
          <a:p>
            <a:r>
              <a:rPr lang="fr-FR" sz="2400" b="1" dirty="0" err="1">
                <a:solidFill>
                  <a:schemeClr val="bg1"/>
                </a:solidFill>
              </a:rPr>
              <a:t>www.grandparisamenagement.fr</a:t>
            </a:r>
            <a:endParaRPr lang="fr-FR" sz="2400" b="1" dirty="0">
              <a:solidFill>
                <a:schemeClr val="bg1"/>
              </a:solidFill>
            </a:endParaRPr>
          </a:p>
        </p:txBody>
      </p:sp>
      <p:sp>
        <p:nvSpPr>
          <p:cNvPr id="5" name="ZoneTexte 8">
            <a:extLst>
              <a:ext uri="{FF2B5EF4-FFF2-40B4-BE49-F238E27FC236}">
                <a16:creationId xmlns:a16="http://schemas.microsoft.com/office/drawing/2014/main" id="{A447EF6E-9CD7-0E62-8DAE-305B767E57A4}"/>
              </a:ext>
            </a:extLst>
          </p:cNvPr>
          <p:cNvSpPr/>
          <p:nvPr/>
        </p:nvSpPr>
        <p:spPr>
          <a:xfrm>
            <a:off x="6647144" y="476672"/>
            <a:ext cx="5544616" cy="767987"/>
          </a:xfrm>
          <a:prstGeom prst="rect">
            <a:avLst/>
          </a:prstGeom>
          <a:solidFill>
            <a:srgbClr val="C00000"/>
          </a:solidFill>
          <a:ln w="22225">
            <a:solidFill>
              <a:srgbClr val="C00000"/>
            </a:solidFill>
            <a:round/>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539640">
              <a:lnSpc>
                <a:spcPct val="100000"/>
              </a:lnSpc>
            </a:pPr>
            <a:r>
              <a:rPr lang="fr-FR" sz="2400" b="1" u="none" strike="noStrike" dirty="0">
                <a:solidFill>
                  <a:schemeClr val="dk1"/>
                </a:solidFill>
                <a:uFillTx/>
                <a:latin typeface="Arial"/>
              </a:rPr>
              <a:t> </a:t>
            </a:r>
            <a:r>
              <a:rPr lang="fr-FR" sz="4400" b="1" u="none" strike="noStrike" dirty="0">
                <a:solidFill>
                  <a:schemeClr val="bg1"/>
                </a:solidFill>
                <a:uFillTx/>
                <a:latin typeface="Arial"/>
              </a:rPr>
              <a:t>Voulons-nous cela?</a:t>
            </a:r>
          </a:p>
        </p:txBody>
      </p:sp>
    </p:spTree>
    <p:extLst>
      <p:ext uri="{BB962C8B-B14F-4D97-AF65-F5344CB8AC3E}">
        <p14:creationId xmlns:p14="http://schemas.microsoft.com/office/powerpoint/2010/main" val="264700325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2D70DC-7440-2D44-A372-2354DD828225}"/>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3D4ED88B-CF69-1A5B-E0DA-A1047013DB67}"/>
              </a:ext>
            </a:extLst>
          </p:cNvPr>
          <p:cNvSpPr>
            <a:spLocks noGrp="1"/>
          </p:cNvSpPr>
          <p:nvPr>
            <p:ph type="title"/>
          </p:nvPr>
        </p:nvSpPr>
        <p:spPr>
          <a:xfrm>
            <a:off x="101740" y="-39694"/>
            <a:ext cx="12072664" cy="1164438"/>
          </a:xfrm>
          <a:solidFill>
            <a:srgbClr val="60A500"/>
          </a:solidFill>
        </p:spPr>
        <p:txBody>
          <a:bodyPr/>
          <a:lstStyle/>
          <a:p>
            <a:pPr algn="ctr"/>
            <a:r>
              <a:rPr lang="fr-FR" sz="3200" b="1" dirty="0">
                <a:solidFill>
                  <a:schemeClr val="bg1"/>
                </a:solidFill>
                <a:latin typeface="Arial" panose="020B0604020202020204" pitchFamily="34" charset="0"/>
                <a:cs typeface="Arial" panose="020B0604020202020204" pitchFamily="34" charset="0"/>
              </a:rPr>
              <a:t>Analyse et objectifs du CSSM</a:t>
            </a:r>
          </a:p>
        </p:txBody>
      </p:sp>
      <p:sp>
        <p:nvSpPr>
          <p:cNvPr id="3" name="Sous-titre 2">
            <a:extLst>
              <a:ext uri="{FF2B5EF4-FFF2-40B4-BE49-F238E27FC236}">
                <a16:creationId xmlns:a16="http://schemas.microsoft.com/office/drawing/2014/main" id="{350922E9-378F-7D14-03C0-CB93420E8215}"/>
              </a:ext>
            </a:extLst>
          </p:cNvPr>
          <p:cNvSpPr>
            <a:spLocks noGrp="1"/>
          </p:cNvSpPr>
          <p:nvPr>
            <p:ph type="subTitle"/>
          </p:nvPr>
        </p:nvSpPr>
        <p:spPr>
          <a:xfrm>
            <a:off x="551384" y="1825012"/>
            <a:ext cx="11089232" cy="4052260"/>
          </a:xfrm>
        </p:spPr>
        <p:txBody>
          <a:bodyPr/>
          <a:lstStyle/>
          <a:p>
            <a:pPr algn="just"/>
            <a:r>
              <a:rPr lang="fr-FR" sz="4800" b="1" dirty="0">
                <a:solidFill>
                  <a:schemeClr val="tx1">
                    <a:lumMod val="50000"/>
                    <a:lumOff val="50000"/>
                  </a:schemeClr>
                </a:solidFill>
                <a:latin typeface="Arial" panose="020B0604020202020204" pitchFamily="34" charset="0"/>
                <a:cs typeface="Arial" panose="020B0604020202020204" pitchFamily="34" charset="0"/>
              </a:rPr>
              <a:t>Sauvegarder le patrimoine</a:t>
            </a:r>
          </a:p>
          <a:p>
            <a:pPr algn="just"/>
            <a:endParaRPr lang="fr-FR" sz="4800" b="1" dirty="0">
              <a:latin typeface="Arial" panose="020B0604020202020204" pitchFamily="34" charset="0"/>
              <a:cs typeface="Arial" panose="020B0604020202020204" pitchFamily="34" charset="0"/>
            </a:endParaRPr>
          </a:p>
          <a:p>
            <a:pPr algn="just"/>
            <a:r>
              <a:rPr lang="fr-FR" sz="4800" b="1" dirty="0">
                <a:solidFill>
                  <a:schemeClr val="tx1"/>
                </a:solidFill>
                <a:latin typeface="Arial" panose="020B0604020202020204" pitchFamily="34" charset="0"/>
                <a:cs typeface="Arial" panose="020B0604020202020204" pitchFamily="34" charset="0"/>
              </a:rPr>
              <a:t>Préserver la nature</a:t>
            </a:r>
          </a:p>
          <a:p>
            <a:pPr algn="just"/>
            <a:endParaRPr lang="fr-FR" sz="4800" b="1" dirty="0">
              <a:solidFill>
                <a:schemeClr val="tx1">
                  <a:lumMod val="50000"/>
                  <a:lumOff val="50000"/>
                </a:schemeClr>
              </a:solidFill>
              <a:latin typeface="Arial" panose="020B0604020202020204" pitchFamily="34" charset="0"/>
              <a:cs typeface="Arial" panose="020B0604020202020204" pitchFamily="34" charset="0"/>
            </a:endParaRPr>
          </a:p>
          <a:p>
            <a:pPr algn="just"/>
            <a:r>
              <a:rPr lang="fr-FR" sz="4800" b="1" dirty="0">
                <a:solidFill>
                  <a:schemeClr val="tx1">
                    <a:lumMod val="50000"/>
                    <a:lumOff val="50000"/>
                  </a:schemeClr>
                </a:solidFill>
                <a:latin typeface="Arial" panose="020B0604020202020204" pitchFamily="34" charset="0"/>
                <a:cs typeface="Arial" panose="020B0604020202020204" pitchFamily="34" charset="0"/>
              </a:rPr>
              <a:t>Intégrer le projet dans le quartier</a:t>
            </a:r>
          </a:p>
        </p:txBody>
      </p:sp>
    </p:spTree>
    <p:extLst>
      <p:ext uri="{BB962C8B-B14F-4D97-AF65-F5344CB8AC3E}">
        <p14:creationId xmlns:p14="http://schemas.microsoft.com/office/powerpoint/2010/main" val="1244019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8" name="Titre 1"/>
          <p:cNvSpPr/>
          <p:nvPr/>
        </p:nvSpPr>
        <p:spPr>
          <a:xfrm>
            <a:off x="0" y="0"/>
            <a:ext cx="12188520" cy="80748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a:solidFill>
                  <a:schemeClr val="lt1"/>
                </a:solidFill>
                <a:uFillTx/>
                <a:latin typeface="Arial"/>
              </a:rPr>
              <a:t>Préserver le caractère naturel exceptionnel du site</a:t>
            </a:r>
            <a:endParaRPr lang="fr-FR" sz="3200" b="0" u="none" strike="noStrike">
              <a:solidFill>
                <a:srgbClr val="FFFFFF"/>
              </a:solidFill>
              <a:uFillTx/>
              <a:latin typeface="Arial"/>
            </a:endParaRPr>
          </a:p>
        </p:txBody>
      </p:sp>
      <p:sp>
        <p:nvSpPr>
          <p:cNvPr id="529" name="Rectangle 2"/>
          <p:cNvSpPr/>
          <p:nvPr/>
        </p:nvSpPr>
        <p:spPr>
          <a:xfrm>
            <a:off x="119160" y="3285360"/>
            <a:ext cx="11961720" cy="1783650"/>
          </a:xfrm>
          <a:prstGeom prst="rect">
            <a:avLst/>
          </a:prstGeom>
          <a:noFill/>
          <a:ln w="12700">
            <a:solidFill>
              <a:srgbClr val="0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marL="900113" defTabSz="914400">
              <a:lnSpc>
                <a:spcPct val="100000"/>
              </a:lnSpc>
            </a:pPr>
            <a:r>
              <a:rPr lang="fr-FR" sz="1800" b="0" u="none" strike="noStrike" dirty="0">
                <a:solidFill>
                  <a:srgbClr val="000000"/>
                </a:solidFill>
                <a:uFillTx/>
                <a:latin typeface="Arial"/>
              </a:rPr>
              <a:t>	</a:t>
            </a:r>
            <a:r>
              <a:rPr lang="fr-FR" sz="2000" b="0" u="none" strike="noStrike" dirty="0">
                <a:solidFill>
                  <a:srgbClr val="000000"/>
                </a:solidFill>
                <a:uFillTx/>
                <a:latin typeface="Arial"/>
              </a:rPr>
              <a:t>Le projet d’aménagement promet d’épargner les arbres « </a:t>
            </a:r>
            <a:r>
              <a:rPr lang="fr-FR" sz="2000" b="0" i="1" u="none" strike="noStrike" dirty="0">
                <a:solidFill>
                  <a:srgbClr val="000000"/>
                </a:solidFill>
                <a:uFillTx/>
                <a:latin typeface="Arial"/>
              </a:rPr>
              <a:t>remarquables</a:t>
            </a:r>
            <a:r>
              <a:rPr lang="fr-FR" sz="2000" b="0" u="none" strike="noStrike" dirty="0">
                <a:solidFill>
                  <a:srgbClr val="000000"/>
                </a:solidFill>
                <a:uFillTx/>
                <a:latin typeface="Arial"/>
              </a:rPr>
              <a:t> » ains</a:t>
            </a:r>
            <a:r>
              <a:rPr lang="fr-FR" sz="2000" dirty="0">
                <a:solidFill>
                  <a:srgbClr val="000000"/>
                </a:solidFill>
                <a:latin typeface="Arial"/>
              </a:rPr>
              <a:t>i que les arbres d’« </a:t>
            </a:r>
            <a:r>
              <a:rPr lang="fr-FR" sz="2000" i="1" dirty="0">
                <a:solidFill>
                  <a:srgbClr val="000000"/>
                </a:solidFill>
                <a:latin typeface="Arial"/>
              </a:rPr>
              <a:t>essence, taille ou état sanitaire très bon</a:t>
            </a:r>
            <a:r>
              <a:rPr lang="fr-FR" sz="2000" dirty="0">
                <a:solidFill>
                  <a:srgbClr val="000000"/>
                </a:solidFill>
                <a:latin typeface="Arial"/>
              </a:rPr>
              <a:t> »</a:t>
            </a:r>
            <a:endParaRPr lang="fr-FR" sz="2000" b="0" u="none" strike="noStrike" dirty="0">
              <a:solidFill>
                <a:srgbClr val="000000"/>
              </a:solidFill>
              <a:uFillTx/>
              <a:latin typeface="Arial"/>
            </a:endParaRPr>
          </a:p>
          <a:p>
            <a:pPr defTabSz="914400">
              <a:lnSpc>
                <a:spcPct val="100000"/>
              </a:lnSpc>
            </a:pPr>
            <a:endParaRPr lang="fr-FR" sz="1000" b="0" u="none" strike="noStrike" dirty="0">
              <a:solidFill>
                <a:srgbClr val="000000"/>
              </a:solidFill>
              <a:uFillTx/>
              <a:latin typeface="Arial"/>
            </a:endParaRPr>
          </a:p>
          <a:p>
            <a:pPr defTabSz="914400">
              <a:lnSpc>
                <a:spcPct val="100000"/>
              </a:lnSpc>
              <a:tabLst>
                <a:tab pos="896938" algn="l"/>
              </a:tabLst>
            </a:pPr>
            <a:r>
              <a:rPr lang="fr-FR" sz="2000" dirty="0">
                <a:solidFill>
                  <a:srgbClr val="000000"/>
                </a:solidFill>
                <a:latin typeface="Arial"/>
              </a:rPr>
              <a:t>	</a:t>
            </a:r>
            <a:r>
              <a:rPr lang="fr-FR" sz="2000" b="0" u="none" strike="noStrike" dirty="0">
                <a:solidFill>
                  <a:srgbClr val="000000"/>
                </a:solidFill>
                <a:uFillTx/>
                <a:latin typeface="Arial"/>
              </a:rPr>
              <a:t>Mais les autres arbres ne seront conservés que « </a:t>
            </a:r>
            <a:r>
              <a:rPr lang="fr-FR" sz="2000" b="0" i="1" u="none" strike="noStrike" dirty="0">
                <a:solidFill>
                  <a:srgbClr val="000000"/>
                </a:solidFill>
                <a:uFillTx/>
                <a:latin typeface="Arial"/>
              </a:rPr>
              <a:t>si</a:t>
            </a:r>
            <a:r>
              <a:rPr lang="fr-FR" sz="2000" b="0" u="none" strike="noStrike" dirty="0">
                <a:solidFill>
                  <a:srgbClr val="000000"/>
                </a:solidFill>
                <a:uFillTx/>
                <a:latin typeface="Arial"/>
              </a:rPr>
              <a:t> </a:t>
            </a:r>
            <a:r>
              <a:rPr lang="fr-FR" sz="2000" b="0" i="1" u="none" strike="noStrike" dirty="0">
                <a:solidFill>
                  <a:srgbClr val="000000"/>
                </a:solidFill>
                <a:uFillTx/>
                <a:latin typeface="Arial"/>
              </a:rPr>
              <a:t>possible </a:t>
            </a:r>
            <a:r>
              <a:rPr lang="fr-FR" sz="2000" b="0" u="none" strike="noStrike" dirty="0">
                <a:solidFill>
                  <a:srgbClr val="000000"/>
                </a:solidFill>
                <a:uFillTx/>
                <a:latin typeface="Arial"/>
              </a:rPr>
              <a:t>»</a:t>
            </a:r>
            <a:r>
              <a:rPr lang="fr-FR" sz="2000" dirty="0">
                <a:solidFill>
                  <a:srgbClr val="000000"/>
                </a:solidFill>
                <a:latin typeface="Arial"/>
              </a:rPr>
              <a:t> </a:t>
            </a:r>
            <a:r>
              <a:rPr lang="fr-FR" sz="2000" b="0" u="none" strike="noStrike" dirty="0">
                <a:solidFill>
                  <a:srgbClr val="000000"/>
                </a:solidFill>
                <a:uFillTx/>
                <a:latin typeface="Arial"/>
              </a:rPr>
              <a:t>alors que, outre leur qualité 	paysagère, ils ont un intérêt écologique certain : pièges de carbone, abris des espèces, ilots de 	fraicheur … </a:t>
            </a:r>
          </a:p>
        </p:txBody>
      </p:sp>
      <p:pic>
        <p:nvPicPr>
          <p:cNvPr id="530" name="Picture 2" descr="C:\Users\pradi\Documents\PHILIPPE\PERSO PHILIPPE\ONERA\MINISTERE CULTURE\Musée de l'Air\Soufflerie et ancien Musée de l'air.JPG"/>
          <p:cNvPicPr/>
          <p:nvPr/>
        </p:nvPicPr>
        <p:blipFill>
          <a:blip r:embed="rId2"/>
          <a:srcRect t="9489"/>
          <a:stretch/>
        </p:blipFill>
        <p:spPr>
          <a:xfrm>
            <a:off x="119160" y="830160"/>
            <a:ext cx="5112360" cy="2355840"/>
          </a:xfrm>
          <a:prstGeom prst="rect">
            <a:avLst/>
          </a:prstGeom>
          <a:noFill/>
          <a:ln w="0">
            <a:noFill/>
          </a:ln>
        </p:spPr>
      </p:pic>
      <p:pic>
        <p:nvPicPr>
          <p:cNvPr id="531" name="Image 3" descr="Plus de 1 000 illustrations gratuites de Smiley et de Emoji ..."/>
          <p:cNvPicPr/>
          <p:nvPr/>
        </p:nvPicPr>
        <p:blipFill>
          <a:blip r:embed="rId3"/>
          <a:stretch/>
        </p:blipFill>
        <p:spPr>
          <a:xfrm>
            <a:off x="126720" y="3326381"/>
            <a:ext cx="819192" cy="638933"/>
          </a:xfrm>
          <a:prstGeom prst="rect">
            <a:avLst/>
          </a:prstGeom>
          <a:noFill/>
          <a:ln w="0">
            <a:noFill/>
          </a:ln>
        </p:spPr>
      </p:pic>
      <p:pic>
        <p:nvPicPr>
          <p:cNvPr id="532" name="Picture 6" descr="Badge : Smiley insatisfait rouge"/>
          <p:cNvPicPr/>
          <p:nvPr/>
        </p:nvPicPr>
        <p:blipFill>
          <a:blip r:embed="rId4"/>
          <a:stretch/>
        </p:blipFill>
        <p:spPr>
          <a:xfrm>
            <a:off x="126720" y="4176186"/>
            <a:ext cx="783188" cy="681953"/>
          </a:xfrm>
          <a:prstGeom prst="rect">
            <a:avLst/>
          </a:prstGeom>
          <a:noFill/>
          <a:ln w="0">
            <a:noFill/>
          </a:ln>
        </p:spPr>
      </p:pic>
      <p:sp>
        <p:nvSpPr>
          <p:cNvPr id="533" name="Rectangle 6"/>
          <p:cNvSpPr/>
          <p:nvPr/>
        </p:nvSpPr>
        <p:spPr>
          <a:xfrm>
            <a:off x="119160" y="5176440"/>
            <a:ext cx="11961720" cy="1383540"/>
          </a:xfrm>
          <a:prstGeom prst="rect">
            <a:avLst/>
          </a:prstGeom>
          <a:noFill/>
          <a:ln w="22225">
            <a:solidFill>
              <a:srgbClr val="60A5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marL="2155680" indent="-95400" defTabSz="914400">
              <a:lnSpc>
                <a:spcPct val="100000"/>
              </a:lnSpc>
              <a:buClr>
                <a:srgbClr val="60A500"/>
              </a:buClr>
              <a:buFont typeface="Wingdings" charset="2"/>
              <a:buChar char=""/>
              <a:tabLst>
                <a:tab pos="2155680" algn="l"/>
              </a:tabLst>
            </a:pPr>
            <a:r>
              <a:rPr lang="fr-FR" sz="2400" b="0" u="none" strike="noStrike" dirty="0">
                <a:solidFill>
                  <a:srgbClr val="60A500"/>
                </a:solidFill>
                <a:uFillTx/>
                <a:latin typeface="Arial"/>
              </a:rPr>
              <a:t>  </a:t>
            </a:r>
            <a:r>
              <a:rPr lang="fr-FR" sz="2000" b="0" u="none" strike="noStrike" dirty="0">
                <a:solidFill>
                  <a:schemeClr val="accent6">
                    <a:lumMod val="75000"/>
                  </a:schemeClr>
                </a:solidFill>
                <a:uFillTx/>
                <a:latin typeface="Arial"/>
              </a:rPr>
              <a:t>Ne pas faire des arbres la variable d’ajustement des projets immobiliers</a:t>
            </a:r>
            <a:endParaRPr lang="fr-FR" sz="2000" b="0" u="none" strike="noStrike" dirty="0">
              <a:solidFill>
                <a:srgbClr val="000000"/>
              </a:solidFill>
              <a:uFillTx/>
              <a:latin typeface="Arial"/>
            </a:endParaRPr>
          </a:p>
          <a:p>
            <a:pPr marL="2155680" indent="-95400" defTabSz="914400">
              <a:lnSpc>
                <a:spcPct val="100000"/>
              </a:lnSpc>
              <a:buClr>
                <a:srgbClr val="548235"/>
              </a:buClr>
              <a:buFont typeface="Wingdings" charset="2"/>
              <a:buChar char=""/>
              <a:tabLst>
                <a:tab pos="2060640" algn="l"/>
              </a:tabLst>
            </a:pPr>
            <a:r>
              <a:rPr lang="fr-FR" sz="2000" b="0" u="none" strike="noStrike" dirty="0">
                <a:solidFill>
                  <a:schemeClr val="accent6">
                    <a:lumMod val="75000"/>
                  </a:schemeClr>
                </a:solidFill>
                <a:uFillTx/>
                <a:latin typeface="Arial"/>
              </a:rPr>
              <a:t>   Zéro arbre sain abattu</a:t>
            </a:r>
            <a:endParaRPr lang="fr-FR" sz="2000" b="0" u="none" strike="noStrike" dirty="0">
              <a:solidFill>
                <a:srgbClr val="000000"/>
              </a:solidFill>
              <a:uFillTx/>
              <a:latin typeface="Arial"/>
            </a:endParaRPr>
          </a:p>
          <a:p>
            <a:pPr marL="2155680" indent="-95400" defTabSz="914400">
              <a:lnSpc>
                <a:spcPct val="100000"/>
              </a:lnSpc>
              <a:buClr>
                <a:srgbClr val="548235"/>
              </a:buClr>
              <a:buFont typeface="Wingdings" charset="2"/>
              <a:buChar char=""/>
              <a:tabLst>
                <a:tab pos="2425680" algn="l"/>
              </a:tabLst>
            </a:pPr>
            <a:r>
              <a:rPr lang="fr-FR" sz="2000" b="0" u="none" strike="noStrike" dirty="0">
                <a:solidFill>
                  <a:schemeClr val="accent6">
                    <a:lumMod val="75000"/>
                  </a:schemeClr>
                </a:solidFill>
                <a:uFillTx/>
                <a:latin typeface="Arial"/>
              </a:rPr>
              <a:t>   Protéger la zone naturelle d’intérêt écologique, floristique et faunistique   	(ZNIEFF) existante aux abords du Bassin de Chalais</a:t>
            </a:r>
            <a:endParaRPr lang="fr-FR" sz="2000" b="0" u="none" strike="noStrike" dirty="0">
              <a:solidFill>
                <a:srgbClr val="000000"/>
              </a:solidFill>
              <a:uFillTx/>
              <a:latin typeface="Arial"/>
            </a:endParaRPr>
          </a:p>
        </p:txBody>
      </p:sp>
      <p:sp>
        <p:nvSpPr>
          <p:cNvPr id="534" name="Rectangle 7"/>
          <p:cNvSpPr/>
          <p:nvPr/>
        </p:nvSpPr>
        <p:spPr>
          <a:xfrm>
            <a:off x="126720" y="5176440"/>
            <a:ext cx="2080080" cy="106524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3200" b="1" u="none" strike="noStrike">
                <a:solidFill>
                  <a:schemeClr val="accent6">
                    <a:lumMod val="75000"/>
                  </a:schemeClr>
                </a:solidFill>
                <a:uFillTx/>
                <a:latin typeface="Arial"/>
              </a:rPr>
              <a:t>Objectifs </a:t>
            </a:r>
            <a:endParaRPr lang="fr-FR" sz="3200" b="0" u="none" strike="noStrike">
              <a:solidFill>
                <a:srgbClr val="000000"/>
              </a:solidFill>
              <a:uFillTx/>
              <a:latin typeface="Arial"/>
            </a:endParaRPr>
          </a:p>
          <a:p>
            <a:pPr algn="ctr" defTabSz="914400">
              <a:lnSpc>
                <a:spcPct val="100000"/>
              </a:lnSpc>
            </a:pPr>
            <a:r>
              <a:rPr lang="fr-FR" sz="3200" b="1" u="none" strike="noStrike">
                <a:solidFill>
                  <a:schemeClr val="accent6">
                    <a:lumMod val="75000"/>
                  </a:schemeClr>
                </a:solidFill>
                <a:uFillTx/>
                <a:latin typeface="Arial"/>
              </a:rPr>
              <a:t>du CSSM </a:t>
            </a:r>
            <a:endParaRPr lang="fr-FR" sz="3200" b="0" u="none" strike="noStrike">
              <a:solidFill>
                <a:srgbClr val="000000"/>
              </a:solidFill>
              <a:uFillTx/>
              <a:latin typeface="Arial"/>
            </a:endParaRPr>
          </a:p>
        </p:txBody>
      </p:sp>
      <p:sp>
        <p:nvSpPr>
          <p:cNvPr id="535" name="ZoneTexte 4"/>
          <p:cNvSpPr/>
          <p:nvPr/>
        </p:nvSpPr>
        <p:spPr>
          <a:xfrm>
            <a:off x="5087888" y="807840"/>
            <a:ext cx="7100632" cy="2045260"/>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endParaRPr lang="fr-FR" sz="1000" b="0" u="none" strike="noStrike" dirty="0">
              <a:solidFill>
                <a:srgbClr val="000000"/>
              </a:solidFill>
              <a:uFillTx/>
              <a:latin typeface="Arial"/>
            </a:endParaRPr>
          </a:p>
          <a:p>
            <a:pPr algn="ctr" defTabSz="914400">
              <a:lnSpc>
                <a:spcPct val="100000"/>
              </a:lnSpc>
            </a:pPr>
            <a:r>
              <a:rPr lang="fr-FR" sz="3500" b="1" u="none" strike="noStrike" dirty="0">
                <a:solidFill>
                  <a:srgbClr val="FF0000"/>
                </a:solidFill>
                <a:uFillTx/>
                <a:latin typeface="Arial"/>
              </a:rPr>
              <a:t>Site de l’ONERA = parc forestier</a:t>
            </a:r>
            <a:endParaRPr lang="fr-FR" sz="3500" b="0" u="none" strike="noStrike" dirty="0">
              <a:solidFill>
                <a:srgbClr val="000000"/>
              </a:solidFill>
              <a:uFillTx/>
              <a:latin typeface="Arial"/>
            </a:endParaRPr>
          </a:p>
          <a:p>
            <a:pPr algn="ctr" defTabSz="914400">
              <a:lnSpc>
                <a:spcPct val="100000"/>
              </a:lnSpc>
            </a:pPr>
            <a:endParaRPr lang="fr-FR" sz="1000" b="0" u="none" strike="noStrike" dirty="0">
              <a:solidFill>
                <a:srgbClr val="000000"/>
              </a:solidFill>
              <a:uFillTx/>
              <a:latin typeface="Arial"/>
            </a:endParaRPr>
          </a:p>
          <a:p>
            <a:pPr marL="343080" indent="-343080" defTabSz="914400">
              <a:lnSpc>
                <a:spcPct val="100000"/>
              </a:lnSpc>
              <a:buClr>
                <a:srgbClr val="44546A"/>
              </a:buClr>
              <a:buFont typeface="Wingdings" charset="2"/>
              <a:buChar char=""/>
            </a:pPr>
            <a:r>
              <a:rPr lang="fr-FR" sz="2400" b="1" u="none" strike="noStrike" dirty="0">
                <a:solidFill>
                  <a:schemeClr val="dk2"/>
                </a:solidFill>
                <a:uFillTx/>
                <a:latin typeface="Arial"/>
              </a:rPr>
              <a:t>Plus de 1000 arbres avec plus de 50 espèces</a:t>
            </a:r>
            <a:endParaRPr lang="fr-FR" sz="2400" b="0" u="none" strike="noStrike" dirty="0">
              <a:solidFill>
                <a:srgbClr val="000000"/>
              </a:solidFill>
              <a:uFillTx/>
              <a:latin typeface="Arial"/>
            </a:endParaRPr>
          </a:p>
          <a:p>
            <a:pPr marL="343080" indent="-343080" defTabSz="914400">
              <a:lnSpc>
                <a:spcPct val="100000"/>
              </a:lnSpc>
              <a:buClr>
                <a:srgbClr val="44546A"/>
              </a:buClr>
              <a:buFont typeface="Wingdings" charset="2"/>
              <a:buChar char=""/>
            </a:pPr>
            <a:r>
              <a:rPr lang="fr-FR" sz="2400" b="1" u="none" strike="noStrike" dirty="0">
                <a:solidFill>
                  <a:schemeClr val="dk2"/>
                </a:solidFill>
                <a:uFillTx/>
                <a:latin typeface="Arial"/>
              </a:rPr>
              <a:t>Des espèces animales protégées</a:t>
            </a:r>
            <a:endParaRPr lang="fr-FR" sz="2400" b="0" u="none" strike="noStrike" dirty="0">
              <a:solidFill>
                <a:srgbClr val="000000"/>
              </a:solidFill>
              <a:uFillTx/>
              <a:latin typeface="Arial"/>
            </a:endParaRPr>
          </a:p>
          <a:p>
            <a:pPr marL="343080" indent="-343080" defTabSz="914400">
              <a:lnSpc>
                <a:spcPct val="100000"/>
              </a:lnSpc>
              <a:buClr>
                <a:srgbClr val="44546A"/>
              </a:buClr>
              <a:buFont typeface="Wingdings" charset="2"/>
              <a:buChar char=""/>
            </a:pPr>
            <a:r>
              <a:rPr lang="fr-FR" sz="2400" b="1" u="none" strike="noStrike" dirty="0">
                <a:solidFill>
                  <a:schemeClr val="dk2"/>
                </a:solidFill>
                <a:uFillTx/>
                <a:latin typeface="Arial"/>
              </a:rPr>
              <a:t>Un paysage et une ambiance exceptionnels</a:t>
            </a:r>
            <a:endParaRPr lang="fr-FR" sz="2400" b="0" u="none" strike="noStrike" dirty="0">
              <a:solidFill>
                <a:srgbClr val="000000"/>
              </a:solidFill>
              <a:uFillTx/>
              <a:latin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itre 1"/>
          <p:cNvSpPr/>
          <p:nvPr/>
        </p:nvSpPr>
        <p:spPr>
          <a:xfrm>
            <a:off x="0" y="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a:solidFill>
                  <a:schemeClr val="lt1"/>
                </a:solidFill>
                <a:uFillTx/>
                <a:latin typeface="Arial"/>
              </a:rPr>
              <a:t>Limiter l’emprise au sol des nouvelles constructions</a:t>
            </a:r>
            <a:endParaRPr lang="fr-FR" sz="3200" b="0" u="none" strike="noStrike">
              <a:solidFill>
                <a:srgbClr val="FFFFFF"/>
              </a:solidFill>
              <a:uFillTx/>
              <a:latin typeface="Arial"/>
            </a:endParaRPr>
          </a:p>
        </p:txBody>
      </p:sp>
      <p:pic>
        <p:nvPicPr>
          <p:cNvPr id="356" name="Image 4"/>
          <p:cNvPicPr/>
          <p:nvPr/>
        </p:nvPicPr>
        <p:blipFill>
          <a:blip r:embed="rId3"/>
          <a:stretch/>
        </p:blipFill>
        <p:spPr>
          <a:xfrm>
            <a:off x="261360" y="1828800"/>
            <a:ext cx="4030920" cy="4030920"/>
          </a:xfrm>
          <a:prstGeom prst="rect">
            <a:avLst/>
          </a:prstGeom>
          <a:noFill/>
          <a:ln w="0">
            <a:noFill/>
          </a:ln>
        </p:spPr>
      </p:pic>
      <p:sp>
        <p:nvSpPr>
          <p:cNvPr id="357" name="ZoneTexte 3"/>
          <p:cNvSpPr/>
          <p:nvPr/>
        </p:nvSpPr>
        <p:spPr>
          <a:xfrm>
            <a:off x="252180" y="986359"/>
            <a:ext cx="11927520" cy="521766"/>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defTabSz="914400">
              <a:lnSpc>
                <a:spcPct val="100000"/>
              </a:lnSpc>
            </a:pPr>
            <a:r>
              <a:rPr lang="fr-FR" sz="2800" b="1" u="none" strike="noStrike" dirty="0">
                <a:solidFill>
                  <a:srgbClr val="FF0000"/>
                </a:solidFill>
                <a:uFillTx/>
                <a:latin typeface="Arial"/>
              </a:rPr>
              <a:t>Secteur Sainte-Marie : des bâtiments implantés sur des sols naturels </a:t>
            </a:r>
          </a:p>
        </p:txBody>
      </p:sp>
      <p:pic>
        <p:nvPicPr>
          <p:cNvPr id="358" name="Image 8"/>
          <p:cNvPicPr/>
          <p:nvPr/>
        </p:nvPicPr>
        <p:blipFill>
          <a:blip r:embed="rId4"/>
          <a:stretch/>
        </p:blipFill>
        <p:spPr>
          <a:xfrm>
            <a:off x="4497840" y="1826640"/>
            <a:ext cx="3436200" cy="4008600"/>
          </a:xfrm>
          <a:prstGeom prst="rect">
            <a:avLst/>
          </a:prstGeom>
          <a:noFill/>
          <a:ln w="0">
            <a:noFill/>
          </a:ln>
        </p:spPr>
      </p:pic>
      <p:pic>
        <p:nvPicPr>
          <p:cNvPr id="359" name="Picture 3"/>
          <p:cNvPicPr/>
          <p:nvPr/>
        </p:nvPicPr>
        <p:blipFill>
          <a:blip r:embed="rId5"/>
          <a:stretch/>
        </p:blipFill>
        <p:spPr>
          <a:xfrm>
            <a:off x="8252640" y="1810440"/>
            <a:ext cx="3427560" cy="4025160"/>
          </a:xfrm>
          <a:prstGeom prst="rect">
            <a:avLst/>
          </a:prstGeom>
          <a:noFill/>
          <a:ln w="0">
            <a:noFill/>
          </a:ln>
        </p:spPr>
      </p:pic>
      <p:sp>
        <p:nvSpPr>
          <p:cNvPr id="360" name="ZoneTexte 6"/>
          <p:cNvSpPr/>
          <p:nvPr/>
        </p:nvSpPr>
        <p:spPr>
          <a:xfrm>
            <a:off x="983520" y="5805360"/>
            <a:ext cx="2302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400" b="0" u="none" strike="noStrike">
                <a:solidFill>
                  <a:schemeClr val="dk1"/>
                </a:solidFill>
                <a:uFillTx/>
                <a:latin typeface="Arial"/>
              </a:rPr>
              <a:t>Situation actuelle</a:t>
            </a:r>
            <a:endParaRPr lang="fr-FR" sz="1400" b="0" u="none" strike="noStrike">
              <a:solidFill>
                <a:srgbClr val="000000"/>
              </a:solidFill>
              <a:uFillTx/>
              <a:latin typeface="Arial"/>
            </a:endParaRPr>
          </a:p>
        </p:txBody>
      </p:sp>
      <p:sp>
        <p:nvSpPr>
          <p:cNvPr id="361" name="ZoneTexte 7"/>
          <p:cNvSpPr/>
          <p:nvPr/>
        </p:nvSpPr>
        <p:spPr>
          <a:xfrm>
            <a:off x="5114520" y="5797440"/>
            <a:ext cx="2230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400" b="0" u="none" strike="noStrike">
                <a:solidFill>
                  <a:schemeClr val="dk1"/>
                </a:solidFill>
                <a:uFillTx/>
                <a:latin typeface="Arial"/>
              </a:rPr>
              <a:t>Projet option 1</a:t>
            </a:r>
            <a:endParaRPr lang="fr-FR" sz="1400" b="0" u="none" strike="noStrike">
              <a:solidFill>
                <a:srgbClr val="000000"/>
              </a:solidFill>
              <a:uFillTx/>
              <a:latin typeface="Arial"/>
            </a:endParaRPr>
          </a:p>
        </p:txBody>
      </p:sp>
      <p:sp>
        <p:nvSpPr>
          <p:cNvPr id="362" name="ZoneTexte 12"/>
          <p:cNvSpPr/>
          <p:nvPr/>
        </p:nvSpPr>
        <p:spPr>
          <a:xfrm>
            <a:off x="8850960" y="5837040"/>
            <a:ext cx="2230920" cy="3031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1400" b="0" u="none" strike="noStrike">
                <a:solidFill>
                  <a:schemeClr val="dk1"/>
                </a:solidFill>
                <a:uFillTx/>
                <a:latin typeface="Arial"/>
              </a:rPr>
              <a:t>Projet option 2</a:t>
            </a:r>
            <a:endParaRPr lang="fr-FR" sz="1400" b="0" u="none" strike="noStrike">
              <a:solidFill>
                <a:srgbClr val="000000"/>
              </a:solidFill>
              <a:uFillTx/>
              <a:latin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5" name="Titre 1"/>
          <p:cNvSpPr/>
          <p:nvPr/>
        </p:nvSpPr>
        <p:spPr>
          <a:xfrm>
            <a:off x="0" y="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a:solidFill>
                  <a:schemeClr val="lt1"/>
                </a:solidFill>
                <a:uFillTx/>
                <a:latin typeface="Arial"/>
              </a:rPr>
              <a:t>Limiter l’emprise au sol des nouvelles constructions</a:t>
            </a:r>
            <a:endParaRPr lang="fr-FR" sz="3200" b="0" u="none" strike="noStrike">
              <a:solidFill>
                <a:srgbClr val="FFFFFF"/>
              </a:solidFill>
              <a:uFillTx/>
              <a:latin typeface="Arial"/>
            </a:endParaRPr>
          </a:p>
        </p:txBody>
      </p:sp>
      <p:sp>
        <p:nvSpPr>
          <p:cNvPr id="360" name="ZoneTexte 6"/>
          <p:cNvSpPr/>
          <p:nvPr/>
        </p:nvSpPr>
        <p:spPr>
          <a:xfrm>
            <a:off x="279172" y="6507547"/>
            <a:ext cx="3502802"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fr-FR" sz="1400" b="0" u="none" strike="noStrike" dirty="0">
                <a:solidFill>
                  <a:schemeClr val="dk1"/>
                </a:solidFill>
                <a:uFillTx/>
                <a:latin typeface="Arial"/>
              </a:rPr>
              <a:t>Extrait du </a:t>
            </a:r>
            <a:r>
              <a:rPr lang="fr-FR" sz="1400" b="0" u="none" strike="noStrike" dirty="0" err="1">
                <a:solidFill>
                  <a:schemeClr val="dk1"/>
                </a:solidFill>
                <a:uFillTx/>
                <a:latin typeface="Arial"/>
              </a:rPr>
              <a:t>PLUi</a:t>
            </a:r>
            <a:endParaRPr lang="fr-FR" sz="1400" b="0" u="none" strike="noStrike" dirty="0">
              <a:solidFill>
                <a:srgbClr val="000000"/>
              </a:solidFill>
              <a:uFillTx/>
              <a:latin typeface="Arial"/>
            </a:endParaRPr>
          </a:p>
        </p:txBody>
      </p:sp>
      <p:sp>
        <p:nvSpPr>
          <p:cNvPr id="361" name="ZoneTexte 7"/>
          <p:cNvSpPr/>
          <p:nvPr/>
        </p:nvSpPr>
        <p:spPr>
          <a:xfrm>
            <a:off x="4331264" y="6507548"/>
            <a:ext cx="3526352"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fr-FR" sz="1400" b="0" u="none" strike="noStrike" dirty="0">
                <a:solidFill>
                  <a:schemeClr val="dk1"/>
                </a:solidFill>
                <a:uFillTx/>
                <a:latin typeface="Arial"/>
              </a:rPr>
              <a:t>Projet option 1 – GPA 07/10/2024</a:t>
            </a:r>
            <a:endParaRPr lang="fr-FR" sz="1400" b="0" u="none" strike="noStrike" dirty="0">
              <a:solidFill>
                <a:srgbClr val="000000"/>
              </a:solidFill>
              <a:uFillTx/>
              <a:latin typeface="Arial"/>
            </a:endParaRPr>
          </a:p>
        </p:txBody>
      </p:sp>
      <p:pic>
        <p:nvPicPr>
          <p:cNvPr id="11" name="Image 10" descr="C:\Users\pradi\Desktop\Screenshot 2025-02-09 at 13-14-41 4.1.Plan_zonage_MEUDON_approbation réduit 3.png"/>
          <p:cNvPicPr/>
          <p:nvPr/>
        </p:nvPicPr>
        <p:blipFill>
          <a:blip r:embed="rId3">
            <a:extLst>
              <a:ext uri="{28A0092B-C50C-407E-A947-70E740481C1C}">
                <a14:useLocalDpi xmlns:a14="http://schemas.microsoft.com/office/drawing/2010/main" val="0"/>
              </a:ext>
            </a:extLst>
          </a:blip>
          <a:srcRect/>
          <a:stretch>
            <a:fillRect/>
          </a:stretch>
        </p:blipFill>
        <p:spPr bwMode="auto">
          <a:xfrm>
            <a:off x="311576" y="1962878"/>
            <a:ext cx="3790115" cy="4462378"/>
          </a:xfrm>
          <a:prstGeom prst="rect">
            <a:avLst/>
          </a:prstGeom>
          <a:noFill/>
          <a:ln>
            <a:solidFill>
              <a:schemeClr val="accent1"/>
            </a:solidFill>
          </a:ln>
        </p:spPr>
      </p:pic>
      <p:pic>
        <p:nvPicPr>
          <p:cNvPr id="12" name="Image 11"/>
          <p:cNvPicPr/>
          <p:nvPr/>
        </p:nvPicPr>
        <p:blipFill>
          <a:blip r:embed="rId4">
            <a:extLst>
              <a:ext uri="{28A0092B-C50C-407E-A947-70E740481C1C}">
                <a14:useLocalDpi xmlns:a14="http://schemas.microsoft.com/office/drawing/2010/main" val="0"/>
              </a:ext>
            </a:extLst>
          </a:blip>
          <a:srcRect/>
          <a:stretch>
            <a:fillRect/>
          </a:stretch>
        </p:blipFill>
        <p:spPr bwMode="auto">
          <a:xfrm>
            <a:off x="4330722" y="1978935"/>
            <a:ext cx="3790115" cy="4462377"/>
          </a:xfrm>
          <a:prstGeom prst="rect">
            <a:avLst/>
          </a:prstGeom>
          <a:noFill/>
          <a:ln>
            <a:solidFill>
              <a:schemeClr val="tx1"/>
            </a:solidFill>
          </a:ln>
        </p:spPr>
      </p:pic>
      <p:pic>
        <p:nvPicPr>
          <p:cNvPr id="13" name="Picture 2" descr="Danger !"/>
          <p:cNvPicPr/>
          <p:nvPr/>
        </p:nvPicPr>
        <p:blipFill>
          <a:blip r:embed="rId5"/>
          <a:stretch/>
        </p:blipFill>
        <p:spPr>
          <a:xfrm>
            <a:off x="536946" y="807840"/>
            <a:ext cx="1238574" cy="1072747"/>
          </a:xfrm>
          <a:prstGeom prst="rect">
            <a:avLst/>
          </a:prstGeom>
          <a:noFill/>
          <a:ln w="0">
            <a:noFill/>
          </a:ln>
        </p:spPr>
      </p:pic>
      <p:sp>
        <p:nvSpPr>
          <p:cNvPr id="14" name="Flèche droite 13"/>
          <p:cNvSpPr/>
          <p:nvPr/>
        </p:nvSpPr>
        <p:spPr>
          <a:xfrm rot="9441262">
            <a:off x="6630018" y="2283685"/>
            <a:ext cx="772785" cy="3103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413702" y="1914365"/>
            <a:ext cx="3696192" cy="446237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ZoneTexte 6"/>
          <p:cNvSpPr/>
          <p:nvPr/>
        </p:nvSpPr>
        <p:spPr>
          <a:xfrm>
            <a:off x="8154682" y="6425256"/>
            <a:ext cx="3502802" cy="306323"/>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fr-FR" sz="1400" dirty="0">
                <a:solidFill>
                  <a:schemeClr val="dk1"/>
                </a:solidFill>
                <a:latin typeface="Arial"/>
              </a:rPr>
              <a:t>Superposition des deux plans</a:t>
            </a:r>
            <a:endParaRPr lang="fr-FR" sz="1400" b="0" u="none" strike="noStrike" dirty="0">
              <a:solidFill>
                <a:srgbClr val="000000"/>
              </a:solidFill>
              <a:uFillTx/>
              <a:latin typeface="Arial"/>
            </a:endParaRPr>
          </a:p>
        </p:txBody>
      </p:sp>
      <p:sp>
        <p:nvSpPr>
          <p:cNvPr id="16" name="Flèche droite 15"/>
          <p:cNvSpPr/>
          <p:nvPr/>
        </p:nvSpPr>
        <p:spPr>
          <a:xfrm rot="9441262">
            <a:off x="6855899" y="3419818"/>
            <a:ext cx="772785" cy="3615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8150FCAE-AC23-528A-7EE8-8BD00522E882}"/>
              </a:ext>
            </a:extLst>
          </p:cNvPr>
          <p:cNvSpPr txBox="1"/>
          <p:nvPr/>
        </p:nvSpPr>
        <p:spPr>
          <a:xfrm>
            <a:off x="1775520" y="960258"/>
            <a:ext cx="9145016" cy="954107"/>
          </a:xfrm>
          <a:prstGeom prst="rect">
            <a:avLst/>
          </a:prstGeom>
          <a:noFill/>
        </p:spPr>
        <p:txBody>
          <a:bodyPr wrap="square">
            <a:spAutoFit/>
          </a:bodyPr>
          <a:lstStyle/>
          <a:p>
            <a:pPr algn="ctr" defTabSz="914400">
              <a:lnSpc>
                <a:spcPct val="100000"/>
              </a:lnSpc>
            </a:pPr>
            <a:r>
              <a:rPr lang="fr-FR" sz="2800" b="1" u="none" strike="noStrike" dirty="0">
                <a:solidFill>
                  <a:srgbClr val="FF0000"/>
                </a:solidFill>
                <a:uFillTx/>
                <a:latin typeface="Arial"/>
              </a:rPr>
              <a:t>Secteur Sainte-Marie: </a:t>
            </a:r>
            <a:endParaRPr lang="fr-FR" sz="2800" b="1" dirty="0">
              <a:solidFill>
                <a:srgbClr val="FF0000"/>
              </a:solidFill>
              <a:latin typeface="Arial"/>
            </a:endParaRPr>
          </a:p>
          <a:p>
            <a:pPr algn="ctr" defTabSz="914400">
              <a:lnSpc>
                <a:spcPct val="100000"/>
              </a:lnSpc>
            </a:pPr>
            <a:r>
              <a:rPr lang="fr-FR" sz="2800" b="1" u="none" strike="noStrike" dirty="0">
                <a:solidFill>
                  <a:srgbClr val="FF0000"/>
                </a:solidFill>
                <a:uFillTx/>
                <a:latin typeface="Arial"/>
              </a:rPr>
              <a:t>des bâtiments construits dans la zone naturelle </a:t>
            </a:r>
            <a:r>
              <a:rPr lang="fr-FR" sz="2800" b="1" u="none" strike="noStrike" dirty="0" err="1">
                <a:solidFill>
                  <a:srgbClr val="FF0000"/>
                </a:solidFill>
                <a:uFillTx/>
                <a:latin typeface="Arial"/>
              </a:rPr>
              <a:t>Np</a:t>
            </a:r>
            <a:endParaRPr lang="fr-FR" sz="2800" b="1" u="none" strike="noStrike" dirty="0">
              <a:solidFill>
                <a:srgbClr val="FF0000"/>
              </a:solidFill>
              <a:uFillTx/>
              <a:latin typeface="Arial"/>
            </a:endParaRPr>
          </a:p>
        </p:txBody>
      </p:sp>
      <p:sp>
        <p:nvSpPr>
          <p:cNvPr id="7" name="Flèche droite 13">
            <a:extLst>
              <a:ext uri="{FF2B5EF4-FFF2-40B4-BE49-F238E27FC236}">
                <a16:creationId xmlns:a16="http://schemas.microsoft.com/office/drawing/2014/main" id="{97F346A4-BCDD-A116-A699-A3F5426769AB}"/>
              </a:ext>
            </a:extLst>
          </p:cNvPr>
          <p:cNvSpPr/>
          <p:nvPr/>
        </p:nvSpPr>
        <p:spPr>
          <a:xfrm rot="9441262">
            <a:off x="10634289" y="2203592"/>
            <a:ext cx="772785" cy="3103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Flèche droite 15">
            <a:extLst>
              <a:ext uri="{FF2B5EF4-FFF2-40B4-BE49-F238E27FC236}">
                <a16:creationId xmlns:a16="http://schemas.microsoft.com/office/drawing/2014/main" id="{CF9800B4-8FDB-76B0-DF9D-3BD2ECC36640}"/>
              </a:ext>
            </a:extLst>
          </p:cNvPr>
          <p:cNvSpPr/>
          <p:nvPr/>
        </p:nvSpPr>
        <p:spPr>
          <a:xfrm rot="9441262">
            <a:off x="11032363" y="3161283"/>
            <a:ext cx="772785" cy="361576"/>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20189134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PlaceHolder 1">
            <a:extLst>
              <a:ext uri="{FF2B5EF4-FFF2-40B4-BE49-F238E27FC236}">
                <a16:creationId xmlns:a16="http://schemas.microsoft.com/office/drawing/2014/main" id="{E83652DE-2964-6DE3-1DA6-52DDD5984C4E}"/>
              </a:ext>
            </a:extLst>
          </p:cNvPr>
          <p:cNvSpPr>
            <a:spLocks noGrp="1"/>
          </p:cNvSpPr>
          <p:nvPr>
            <p:ph type="title"/>
          </p:nvPr>
        </p:nvSpPr>
        <p:spPr>
          <a:xfrm>
            <a:off x="0" y="28469"/>
            <a:ext cx="12191760" cy="1024267"/>
          </a:xfrm>
          <a:prstGeom prst="rect">
            <a:avLst/>
          </a:prstGeom>
          <a:solidFill>
            <a:schemeClr val="accent1">
              <a:lumMod val="50000"/>
            </a:schemeClr>
          </a:solidFill>
          <a:ln w="0">
            <a:noFill/>
          </a:ln>
        </p:spPr>
        <p:txBody>
          <a:bodyPr lIns="91440" tIns="45720" rIns="91440" bIns="45720" anchor="t">
            <a:normAutofit fontScale="90000"/>
          </a:bodyPr>
          <a:lstStyle/>
          <a:p>
            <a:pPr algn="ctr"/>
            <a:r>
              <a:rPr lang="fr-FR" sz="3200" b="1" dirty="0">
                <a:solidFill>
                  <a:schemeClr val="bg1"/>
                </a:solidFill>
              </a:rPr>
              <a:t>Comité de Sauvegarde des sites de Meudon</a:t>
            </a:r>
            <a:br>
              <a:rPr lang="fr-FR" sz="3200" b="1" dirty="0">
                <a:solidFill>
                  <a:schemeClr val="bg1"/>
                </a:solidFill>
              </a:rPr>
            </a:br>
            <a:r>
              <a:rPr lang="fr-FR" sz="3200" b="1" dirty="0">
                <a:solidFill>
                  <a:schemeClr val="bg1"/>
                </a:solidFill>
              </a:rPr>
              <a:t>CSSM</a:t>
            </a:r>
            <a:br>
              <a:rPr lang="fr-FR" sz="3200" dirty="0">
                <a:solidFill>
                  <a:schemeClr val="bg1"/>
                </a:solidFill>
              </a:rPr>
            </a:br>
            <a:endParaRPr lang="fr-FR" sz="3200" b="1" u="none" strike="noStrike" dirty="0">
              <a:solidFill>
                <a:schemeClr val="bg1"/>
              </a:solidFill>
              <a:uFillTx/>
              <a:latin typeface="Arial" panose="020B0604020202020204" pitchFamily="34" charset="0"/>
              <a:cs typeface="Arial" panose="020B0604020202020204" pitchFamily="34" charset="0"/>
            </a:endParaRPr>
          </a:p>
        </p:txBody>
      </p:sp>
      <p:sp>
        <p:nvSpPr>
          <p:cNvPr id="2" name="PlaceHolder 1">
            <a:extLst>
              <a:ext uri="{FF2B5EF4-FFF2-40B4-BE49-F238E27FC236}">
                <a16:creationId xmlns:a16="http://schemas.microsoft.com/office/drawing/2014/main" id="{253CBC7A-58F2-F033-7974-AB2F61BCE2F3}"/>
              </a:ext>
            </a:extLst>
          </p:cNvPr>
          <p:cNvSpPr txBox="1">
            <a:spLocks/>
          </p:cNvSpPr>
          <p:nvPr/>
        </p:nvSpPr>
        <p:spPr>
          <a:xfrm>
            <a:off x="299236" y="1362886"/>
            <a:ext cx="11593288" cy="2448272"/>
          </a:xfrm>
          <a:prstGeom prst="rect">
            <a:avLst/>
          </a:prstGeom>
          <a:noFill/>
          <a:ln w="0">
            <a:noFill/>
          </a:ln>
        </p:spPr>
        <p:txBody>
          <a:bodyPr lIns="91440" tIns="45720" rIns="91440" bIns="45720" anchor="t">
            <a:noAutofit/>
          </a:bodyPr>
          <a:lstStyle/>
          <a:p>
            <a:pPr algn="ctr">
              <a:spcBef>
                <a:spcPts val="1001"/>
              </a:spcBef>
              <a:tabLst>
                <a:tab pos="0" algn="l"/>
              </a:tabLst>
            </a:pPr>
            <a:r>
              <a:rPr lang="fr-FR" sz="2800" b="1" kern="0" dirty="0">
                <a:solidFill>
                  <a:schemeClr val="dk1"/>
                </a:solidFill>
                <a:latin typeface="Arial" panose="020B0604020202020204" pitchFamily="34" charset="0"/>
                <a:cs typeface="Arial" panose="020B0604020202020204" pitchFamily="34" charset="0"/>
              </a:rPr>
              <a:t>Les enjeux du CSSM </a:t>
            </a:r>
          </a:p>
          <a:p>
            <a:pPr marL="342900" indent="-342900">
              <a:spcBef>
                <a:spcPts val="1001"/>
              </a:spcBef>
              <a:buFont typeface="Wingdings" panose="05000000000000000000" pitchFamily="2" charset="2"/>
              <a:buChar char="q"/>
              <a:tabLst>
                <a:tab pos="0" algn="l"/>
              </a:tabLst>
            </a:pPr>
            <a:r>
              <a:rPr lang="fr-FR" sz="2400" b="1" kern="0" dirty="0">
                <a:solidFill>
                  <a:schemeClr val="dk1"/>
                </a:solidFill>
                <a:latin typeface="Arial" panose="020B0604020202020204" pitchFamily="34" charset="0"/>
                <a:cs typeface="Arial" panose="020B0604020202020204" pitchFamily="34" charset="0"/>
              </a:rPr>
              <a:t>Protéger le patrimoine culturel et scientifique face aux pressions</a:t>
            </a:r>
          </a:p>
          <a:p>
            <a:pPr marL="342900" indent="-342900">
              <a:spcBef>
                <a:spcPts val="1001"/>
              </a:spcBef>
              <a:buFont typeface="Wingdings" panose="05000000000000000000" pitchFamily="2" charset="2"/>
              <a:buChar char="q"/>
              <a:tabLst>
                <a:tab pos="0" algn="l"/>
              </a:tabLst>
            </a:pPr>
            <a:r>
              <a:rPr lang="fr-FR" sz="2400" b="1" kern="0" dirty="0">
                <a:solidFill>
                  <a:schemeClr val="dk1"/>
                </a:solidFill>
                <a:latin typeface="Arial" panose="020B0604020202020204" pitchFamily="34" charset="0"/>
                <a:cs typeface="Arial" panose="020B0604020202020204" pitchFamily="34" charset="0"/>
              </a:rPr>
              <a:t>Préserver le patrimoine naturel </a:t>
            </a:r>
          </a:p>
          <a:p>
            <a:pPr marL="342900" indent="-342900">
              <a:spcBef>
                <a:spcPts val="1001"/>
              </a:spcBef>
              <a:buFont typeface="Wingdings" panose="05000000000000000000" pitchFamily="2" charset="2"/>
              <a:buChar char="q"/>
              <a:tabLst>
                <a:tab pos="0" algn="l"/>
              </a:tabLst>
            </a:pPr>
            <a:r>
              <a:rPr lang="fr-FR" sz="2400" b="1" kern="0" dirty="0">
                <a:solidFill>
                  <a:schemeClr val="dk1"/>
                </a:solidFill>
                <a:latin typeface="Arial" panose="020B0604020202020204" pitchFamily="34" charset="0"/>
                <a:cs typeface="Arial" panose="020B0604020202020204" pitchFamily="34" charset="0"/>
              </a:rPr>
              <a:t>Maîtriser l’urbanisme par un développement harmonieux </a:t>
            </a:r>
          </a:p>
          <a:p>
            <a:pPr marL="342900" indent="-342900">
              <a:spcBef>
                <a:spcPts val="1001"/>
              </a:spcBef>
              <a:buFont typeface="Wingdings" panose="05000000000000000000" pitchFamily="2" charset="2"/>
              <a:buChar char="q"/>
              <a:tabLst>
                <a:tab pos="0" algn="l"/>
              </a:tabLst>
            </a:pPr>
            <a:r>
              <a:rPr lang="fr-FR" sz="2400" b="1" kern="0" dirty="0">
                <a:solidFill>
                  <a:schemeClr val="dk1"/>
                </a:solidFill>
                <a:latin typeface="Arial" panose="020B0604020202020204" pitchFamily="34" charset="0"/>
                <a:cs typeface="Arial" panose="020B0604020202020204" pitchFamily="34" charset="0"/>
              </a:rPr>
              <a:t>Participer à la vie de la commune</a:t>
            </a:r>
            <a:endParaRPr lang="fr-FR" sz="2400" kern="0" dirty="0">
              <a:solidFill>
                <a:schemeClr val="dk1"/>
              </a:solidFill>
              <a:latin typeface="Calibri"/>
            </a:endParaRPr>
          </a:p>
        </p:txBody>
      </p:sp>
      <p:sp>
        <p:nvSpPr>
          <p:cNvPr id="4" name="PlaceHolder 1">
            <a:extLst>
              <a:ext uri="{FF2B5EF4-FFF2-40B4-BE49-F238E27FC236}">
                <a16:creationId xmlns:a16="http://schemas.microsoft.com/office/drawing/2014/main" id="{A9F55C05-95DE-0E60-883D-822B10143BFA}"/>
              </a:ext>
            </a:extLst>
          </p:cNvPr>
          <p:cNvSpPr txBox="1">
            <a:spLocks/>
          </p:cNvSpPr>
          <p:nvPr/>
        </p:nvSpPr>
        <p:spPr>
          <a:xfrm>
            <a:off x="326886" y="4126941"/>
            <a:ext cx="11593288" cy="2448272"/>
          </a:xfrm>
          <a:prstGeom prst="rect">
            <a:avLst/>
          </a:prstGeom>
          <a:noFill/>
          <a:ln w="0">
            <a:noFill/>
          </a:ln>
        </p:spPr>
        <p:txBody>
          <a:bodyPr lIns="91440" tIns="45720" rIns="91440" bIns="45720" anchor="t">
            <a:noAutofit/>
          </a:bodyPr>
          <a:lstStyle/>
          <a:p>
            <a:pPr algn="ctr">
              <a:spcBef>
                <a:spcPts val="1001"/>
              </a:spcBef>
              <a:tabLst>
                <a:tab pos="0" algn="l"/>
              </a:tabLst>
            </a:pPr>
            <a:r>
              <a:rPr lang="fr-FR" sz="2800" b="1" kern="0" dirty="0">
                <a:solidFill>
                  <a:srgbClr val="C00000"/>
                </a:solidFill>
                <a:latin typeface="Arial" panose="020B0604020202020204" pitchFamily="34" charset="0"/>
                <a:cs typeface="Arial" panose="020B0604020202020204" pitchFamily="34" charset="0"/>
              </a:rPr>
              <a:t>Une veille inlassable contre toute atteinte au patrimoine</a:t>
            </a:r>
          </a:p>
          <a:p>
            <a:pPr algn="ctr">
              <a:spcBef>
                <a:spcPts val="1001"/>
              </a:spcBef>
              <a:tabLst>
                <a:tab pos="0" algn="l"/>
              </a:tabLst>
            </a:pPr>
            <a:r>
              <a:rPr lang="fr-FR" sz="2800" b="1" kern="0" dirty="0">
                <a:solidFill>
                  <a:srgbClr val="C00000"/>
                </a:solidFill>
                <a:latin typeface="Arial" panose="020B0604020202020204" pitchFamily="34" charset="0"/>
                <a:cs typeface="Arial" panose="020B0604020202020204" pitchFamily="34" charset="0"/>
              </a:rPr>
              <a:t>Des études. Des visites. Des mobilisations. Des recours juridiques</a:t>
            </a:r>
            <a:endParaRPr lang="fr-FR" sz="2800" b="1" kern="0" dirty="0">
              <a:solidFill>
                <a:schemeClr val="dk1"/>
              </a:solidFill>
              <a:latin typeface="Arial" panose="020B0604020202020204" pitchFamily="34" charset="0"/>
              <a:cs typeface="Arial" panose="020B0604020202020204" pitchFamily="34" charset="0"/>
            </a:endParaRPr>
          </a:p>
          <a:p>
            <a:pPr algn="ctr">
              <a:spcBef>
                <a:spcPts val="1001"/>
              </a:spcBef>
              <a:tabLst>
                <a:tab pos="0" algn="l"/>
              </a:tabLst>
            </a:pPr>
            <a:r>
              <a:rPr lang="fr-FR" sz="2800" b="1" kern="0" dirty="0">
                <a:solidFill>
                  <a:srgbClr val="C00000"/>
                </a:solidFill>
                <a:latin typeface="Arial" panose="020B0604020202020204" pitchFamily="34" charset="0"/>
                <a:cs typeface="Arial" panose="020B0604020202020204" pitchFamily="34" charset="0"/>
              </a:rPr>
              <a:t>L’opération annuelle Forêt Propre Meudon</a:t>
            </a:r>
          </a:p>
          <a:p>
            <a:pPr algn="ctr">
              <a:spcBef>
                <a:spcPts val="1001"/>
              </a:spcBef>
              <a:tabLst>
                <a:tab pos="0" algn="l"/>
              </a:tabLst>
            </a:pPr>
            <a:r>
              <a:rPr lang="fr-FR" sz="2800" b="1" kern="0" dirty="0">
                <a:solidFill>
                  <a:srgbClr val="C00000"/>
                </a:solidFill>
                <a:latin typeface="Arial" panose="020B0604020202020204" pitchFamily="34" charset="0"/>
                <a:cs typeface="Arial" panose="020B0604020202020204" pitchFamily="34" charset="0"/>
              </a:rPr>
              <a:t>La revue </a:t>
            </a:r>
            <a:r>
              <a:rPr lang="fr-FR" sz="2800" b="1" i="1" kern="0" dirty="0">
                <a:solidFill>
                  <a:srgbClr val="C00000"/>
                </a:solidFill>
                <a:latin typeface="Arial" panose="020B0604020202020204" pitchFamily="34" charset="0"/>
                <a:cs typeface="Arial" panose="020B0604020202020204" pitchFamily="34" charset="0"/>
              </a:rPr>
              <a:t>Meudon Sites &amp; Patrimoine</a:t>
            </a:r>
          </a:p>
          <a:p>
            <a:pPr algn="ctr">
              <a:spcBef>
                <a:spcPts val="1001"/>
              </a:spcBef>
              <a:tabLst>
                <a:tab pos="0" algn="l"/>
              </a:tabLst>
            </a:pPr>
            <a:endParaRPr lang="fr-FR" sz="2800" b="1" i="1" kern="0" dirty="0">
              <a:solidFill>
                <a:srgbClr val="C00000"/>
              </a:solidFill>
              <a:latin typeface="Arial" panose="020B0604020202020204" pitchFamily="34" charset="0"/>
              <a:cs typeface="Arial" panose="020B0604020202020204" pitchFamily="34" charset="0"/>
            </a:endParaRPr>
          </a:p>
        </p:txBody>
      </p:sp>
      <p:sp>
        <p:nvSpPr>
          <p:cNvPr id="5" name="Double vague 4">
            <a:extLst>
              <a:ext uri="{FF2B5EF4-FFF2-40B4-BE49-F238E27FC236}">
                <a16:creationId xmlns:a16="http://schemas.microsoft.com/office/drawing/2014/main" id="{C991BA63-B2FF-9EB7-1C92-D6EE63333D92}"/>
              </a:ext>
            </a:extLst>
          </p:cNvPr>
          <p:cNvSpPr/>
          <p:nvPr/>
        </p:nvSpPr>
        <p:spPr>
          <a:xfrm>
            <a:off x="9336360" y="504557"/>
            <a:ext cx="2788971" cy="1349211"/>
          </a:xfrm>
          <a:prstGeom prst="doubleWav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FF00"/>
                </a:solidFill>
              </a:rPr>
              <a:t>300 adhérents</a:t>
            </a:r>
          </a:p>
        </p:txBody>
      </p:sp>
      <p:sp>
        <p:nvSpPr>
          <p:cNvPr id="8" name="Double vague 7">
            <a:extLst>
              <a:ext uri="{FF2B5EF4-FFF2-40B4-BE49-F238E27FC236}">
                <a16:creationId xmlns:a16="http://schemas.microsoft.com/office/drawing/2014/main" id="{D212500D-AF42-63BC-9DED-799227A4F22C}"/>
              </a:ext>
            </a:extLst>
          </p:cNvPr>
          <p:cNvSpPr/>
          <p:nvPr/>
        </p:nvSpPr>
        <p:spPr>
          <a:xfrm>
            <a:off x="119336" y="378130"/>
            <a:ext cx="2500938" cy="1349211"/>
          </a:xfrm>
          <a:prstGeom prst="doubleWave">
            <a:avLst/>
          </a:prstGeom>
          <a:solidFill>
            <a:srgbClr val="009EDE"/>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fr-FR" sz="3200" b="1" dirty="0">
                <a:solidFill>
                  <a:srgbClr val="FFFF00"/>
                </a:solidFill>
              </a:rPr>
              <a:t>Créé en 1965</a:t>
            </a:r>
          </a:p>
        </p:txBody>
      </p:sp>
    </p:spTree>
    <p:extLst>
      <p:ext uri="{BB962C8B-B14F-4D97-AF65-F5344CB8AC3E}">
        <p14:creationId xmlns:p14="http://schemas.microsoft.com/office/powerpoint/2010/main" val="12551650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5" name="Titre 1"/>
          <p:cNvSpPr/>
          <p:nvPr/>
        </p:nvSpPr>
        <p:spPr>
          <a:xfrm>
            <a:off x="0" y="0"/>
            <a:ext cx="12188520" cy="80748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a:solidFill>
                  <a:schemeClr val="lt1"/>
                </a:solidFill>
                <a:uFillTx/>
                <a:latin typeface="Arial"/>
              </a:rPr>
              <a:t>Limiter l’emprise au sol des nouvelles constructions</a:t>
            </a:r>
            <a:endParaRPr lang="fr-FR" sz="3200" b="0" u="none" strike="noStrike">
              <a:solidFill>
                <a:srgbClr val="FFFFFF"/>
              </a:solidFill>
              <a:uFillTx/>
              <a:latin typeface="Arial"/>
            </a:endParaRPr>
          </a:p>
        </p:txBody>
      </p:sp>
      <p:pic>
        <p:nvPicPr>
          <p:cNvPr id="546" name="Picture 3"/>
          <p:cNvPicPr/>
          <p:nvPr/>
        </p:nvPicPr>
        <p:blipFill>
          <a:blip r:embed="rId2"/>
          <a:stretch/>
        </p:blipFill>
        <p:spPr>
          <a:xfrm>
            <a:off x="309852" y="864575"/>
            <a:ext cx="2132280" cy="2329920"/>
          </a:xfrm>
          <a:prstGeom prst="rect">
            <a:avLst/>
          </a:prstGeom>
          <a:noFill/>
          <a:ln w="0">
            <a:noFill/>
          </a:ln>
        </p:spPr>
      </p:pic>
      <p:sp>
        <p:nvSpPr>
          <p:cNvPr id="547" name="Rectangle 3"/>
          <p:cNvSpPr/>
          <p:nvPr/>
        </p:nvSpPr>
        <p:spPr>
          <a:xfrm>
            <a:off x="2486880" y="1077120"/>
            <a:ext cx="9441360" cy="143100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2400" b="1" u="none" strike="noStrike" dirty="0">
                <a:solidFill>
                  <a:srgbClr val="000000"/>
                </a:solidFill>
                <a:uFillTx/>
                <a:latin typeface="Arial"/>
              </a:rPr>
              <a:t>« </a:t>
            </a:r>
            <a:r>
              <a:rPr lang="fr-FR" sz="3200" b="1" i="1" u="none" strike="noStrike" dirty="0">
                <a:solidFill>
                  <a:srgbClr val="000000"/>
                </a:solidFill>
                <a:uFillTx/>
                <a:latin typeface="Arial"/>
              </a:rPr>
              <a:t>Construire ou réhabiliter là où c’est déjà bâti </a:t>
            </a:r>
            <a:r>
              <a:rPr lang="fr-FR" sz="2400" b="1" u="none" strike="noStrike" dirty="0">
                <a:solidFill>
                  <a:srgbClr val="000000"/>
                </a:solidFill>
                <a:uFillTx/>
                <a:latin typeface="Arial"/>
              </a:rPr>
              <a:t>»</a:t>
            </a:r>
            <a:endParaRPr lang="fr-FR" sz="2400" b="0" u="none" strike="noStrike" dirty="0">
              <a:solidFill>
                <a:srgbClr val="000000"/>
              </a:solidFill>
              <a:uFillTx/>
              <a:latin typeface="Arial"/>
            </a:endParaRPr>
          </a:p>
          <a:p>
            <a:pPr algn="ctr" defTabSz="914400">
              <a:lnSpc>
                <a:spcPct val="100000"/>
              </a:lnSpc>
            </a:pPr>
            <a:endParaRPr lang="fr-FR" sz="2000" b="0" u="none" strike="noStrike" dirty="0">
              <a:solidFill>
                <a:srgbClr val="000000"/>
              </a:solidFill>
              <a:uFillTx/>
              <a:latin typeface="Arial"/>
            </a:endParaRPr>
          </a:p>
          <a:p>
            <a:pPr algn="ctr" defTabSz="914400">
              <a:lnSpc>
                <a:spcPct val="100000"/>
              </a:lnSpc>
            </a:pPr>
            <a:r>
              <a:rPr lang="fr-FR" sz="1800" b="0" u="none" strike="noStrike" dirty="0">
                <a:solidFill>
                  <a:srgbClr val="000000"/>
                </a:solidFill>
                <a:uFillTx/>
                <a:latin typeface="Arial"/>
              </a:rPr>
              <a:t>Objectif de la maîtrise d‘œuvre urbaine</a:t>
            </a:r>
          </a:p>
          <a:p>
            <a:pPr algn="ctr" defTabSz="914400">
              <a:lnSpc>
                <a:spcPct val="100000"/>
              </a:lnSpc>
            </a:pPr>
            <a:r>
              <a:rPr lang="fr-FR" sz="1800" b="0" u="none" strike="noStrike" dirty="0">
                <a:solidFill>
                  <a:srgbClr val="000000"/>
                </a:solidFill>
                <a:uFillTx/>
                <a:latin typeface="Arial"/>
              </a:rPr>
              <a:t>Compte-rendu de la réunion publique du 7 octobre 2024</a:t>
            </a:r>
          </a:p>
        </p:txBody>
      </p:sp>
      <p:sp>
        <p:nvSpPr>
          <p:cNvPr id="548" name="ZoneTexte 8"/>
          <p:cNvSpPr/>
          <p:nvPr/>
        </p:nvSpPr>
        <p:spPr>
          <a:xfrm>
            <a:off x="191378" y="3194495"/>
            <a:ext cx="11737080" cy="1568206"/>
          </a:xfrm>
          <a:prstGeom prst="rect">
            <a:avLst/>
          </a:prstGeom>
          <a:noFill/>
          <a:ln w="22225">
            <a:solidFill>
              <a:srgbClr val="C000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defTabSz="539640">
              <a:lnSpc>
                <a:spcPct val="100000"/>
              </a:lnSpc>
            </a:pPr>
            <a:r>
              <a:rPr lang="fr-FR" sz="2400" b="1" u="none" strike="noStrike" dirty="0">
                <a:solidFill>
                  <a:schemeClr val="dk1"/>
                </a:solidFill>
                <a:uFillTx/>
                <a:latin typeface="Arial"/>
              </a:rPr>
              <a:t>           		   </a:t>
            </a:r>
            <a:r>
              <a:rPr lang="fr-FR" sz="2400" b="1" u="none" strike="noStrike" dirty="0">
                <a:solidFill>
                  <a:srgbClr val="FF0000"/>
                </a:solidFill>
                <a:uFillTx/>
                <a:latin typeface="Arial"/>
              </a:rPr>
              <a:t>Mais</a:t>
            </a:r>
            <a:r>
              <a:rPr lang="fr-FR" sz="2400" b="1" u="none" strike="noStrike" dirty="0">
                <a:solidFill>
                  <a:schemeClr val="dk1"/>
                </a:solidFill>
                <a:uFillTx/>
                <a:latin typeface="Arial"/>
              </a:rPr>
              <a:t> </a:t>
            </a:r>
            <a:r>
              <a:rPr lang="fr-FR" sz="2400" b="1" u="none" strike="noStrike" dirty="0">
                <a:solidFill>
                  <a:srgbClr val="FF0000"/>
                </a:solidFill>
                <a:uFillTx/>
                <a:latin typeface="Arial"/>
              </a:rPr>
              <a:t>des constructions sont prévues sur des sols naturels     	 		 </a:t>
            </a:r>
            <a:endParaRPr lang="fr-FR" sz="2400" b="0" u="none" strike="noStrike" dirty="0">
              <a:solidFill>
                <a:srgbClr val="000000"/>
              </a:solidFill>
              <a:uFillTx/>
              <a:latin typeface="Arial"/>
            </a:endParaRPr>
          </a:p>
          <a:p>
            <a:pPr defTabSz="914400">
              <a:lnSpc>
                <a:spcPct val="100000"/>
              </a:lnSpc>
            </a:pPr>
            <a:r>
              <a:rPr lang="fr-FR" sz="2400" b="1" u="none" strike="noStrike" dirty="0">
                <a:solidFill>
                  <a:srgbClr val="FF0000"/>
                </a:solidFill>
                <a:uFillTx/>
                <a:latin typeface="Arial"/>
              </a:rPr>
              <a:t>		 Des constructions sont prévues sur des surfaces seulement</a:t>
            </a:r>
            <a:endParaRPr lang="fr-FR" sz="2400" b="0" u="none" strike="noStrike" dirty="0">
              <a:solidFill>
                <a:srgbClr val="000000"/>
              </a:solidFill>
              <a:uFillTx/>
              <a:latin typeface="Arial"/>
            </a:endParaRPr>
          </a:p>
          <a:p>
            <a:pPr defTabSz="914400">
              <a:lnSpc>
                <a:spcPct val="100000"/>
              </a:lnSpc>
            </a:pPr>
            <a:r>
              <a:rPr lang="fr-FR" sz="2400" b="1" u="none" strike="noStrike" dirty="0">
                <a:solidFill>
                  <a:srgbClr val="FF0000"/>
                </a:solidFill>
                <a:uFillTx/>
                <a:latin typeface="Arial"/>
              </a:rPr>
              <a:t>		 revêtues à ce jour (voies, allées, parkings, placettes…)</a:t>
            </a:r>
            <a:endParaRPr lang="fr-FR" sz="2400" b="0" u="none" strike="noStrike" dirty="0">
              <a:solidFill>
                <a:srgbClr val="000000"/>
              </a:solidFill>
              <a:uFillTx/>
              <a:latin typeface="Arial"/>
            </a:endParaRPr>
          </a:p>
        </p:txBody>
      </p:sp>
      <p:sp>
        <p:nvSpPr>
          <p:cNvPr id="549" name="Rectangle 6"/>
          <p:cNvSpPr/>
          <p:nvPr/>
        </p:nvSpPr>
        <p:spPr>
          <a:xfrm>
            <a:off x="188539" y="4941168"/>
            <a:ext cx="11771280" cy="1691317"/>
          </a:xfrm>
          <a:prstGeom prst="rect">
            <a:avLst/>
          </a:prstGeom>
          <a:noFill/>
          <a:ln w="22225">
            <a:solidFill>
              <a:srgbClr val="60A500"/>
            </a:solidFill>
            <a:round/>
          </a:ln>
        </p:spPr>
        <p:style>
          <a:lnRef idx="0">
            <a:scrgbClr r="0" g="0" b="0"/>
          </a:lnRef>
          <a:fillRef idx="0">
            <a:scrgbClr r="0" g="0" b="0"/>
          </a:fillRef>
          <a:effectRef idx="0">
            <a:scrgbClr r="0" g="0" b="0"/>
          </a:effectRef>
          <a:fontRef idx="minor"/>
        </p:style>
        <p:txBody>
          <a:bodyPr lIns="90000" tIns="45000" rIns="90000" bIns="45000" anchor="t">
            <a:spAutoFit/>
          </a:bodyPr>
          <a:lstStyle/>
          <a:p>
            <a:pPr marL="2517840" indent="-358920" defTabSz="914400">
              <a:lnSpc>
                <a:spcPct val="100000"/>
              </a:lnSpc>
              <a:buClr>
                <a:srgbClr val="60A500"/>
              </a:buClr>
              <a:buFont typeface="Wingdings" charset="2"/>
              <a:buChar char=""/>
            </a:pPr>
            <a:r>
              <a:rPr lang="fr-FR" sz="2400" b="0" u="none" strike="noStrike" dirty="0">
                <a:solidFill>
                  <a:srgbClr val="60A500"/>
                </a:solidFill>
                <a:uFillTx/>
                <a:latin typeface="Arial"/>
              </a:rPr>
              <a:t> </a:t>
            </a:r>
            <a:r>
              <a:rPr lang="fr-FR" sz="2600" b="0" u="none" strike="noStrike" dirty="0">
                <a:solidFill>
                  <a:schemeClr val="accent6">
                    <a:lumMod val="75000"/>
                  </a:schemeClr>
                </a:solidFill>
                <a:uFillTx/>
                <a:latin typeface="Arial"/>
              </a:rPr>
              <a:t>Préserver la zone naturelle </a:t>
            </a:r>
            <a:endParaRPr lang="fr-FR" sz="2600" b="0" u="none" strike="noStrike" dirty="0">
              <a:solidFill>
                <a:srgbClr val="000000"/>
              </a:solidFill>
              <a:uFillTx/>
              <a:latin typeface="Arial"/>
            </a:endParaRPr>
          </a:p>
          <a:p>
            <a:pPr marL="2517840" indent="-358920" defTabSz="914400">
              <a:lnSpc>
                <a:spcPct val="100000"/>
              </a:lnSpc>
              <a:buClr>
                <a:srgbClr val="548235"/>
              </a:buClr>
              <a:buFont typeface="Wingdings" charset="2"/>
              <a:buChar char=""/>
              <a:tabLst>
                <a:tab pos="2957400" algn="l"/>
                <a:tab pos="7719840" algn="l"/>
              </a:tabLst>
            </a:pPr>
            <a:r>
              <a:rPr lang="fr-FR" sz="2600" b="0" u="none" strike="noStrike" dirty="0">
                <a:solidFill>
                  <a:schemeClr val="accent6">
                    <a:lumMod val="75000"/>
                  </a:schemeClr>
                </a:solidFill>
                <a:uFillTx/>
                <a:latin typeface="Arial"/>
              </a:rPr>
              <a:t> Ne construire vraiment que là où c’est déjà bâti</a:t>
            </a:r>
            <a:endParaRPr lang="fr-FR" sz="2600" b="0" u="none" strike="noStrike" dirty="0">
              <a:solidFill>
                <a:srgbClr val="000000"/>
              </a:solidFill>
              <a:uFillTx/>
              <a:latin typeface="Arial"/>
            </a:endParaRPr>
          </a:p>
          <a:p>
            <a:pPr marL="2517840" indent="-358920" defTabSz="914400">
              <a:lnSpc>
                <a:spcPct val="100000"/>
              </a:lnSpc>
              <a:buClr>
                <a:srgbClr val="548235"/>
              </a:buClr>
              <a:buFont typeface="Wingdings" charset="2"/>
              <a:buChar char=""/>
              <a:tabLst>
                <a:tab pos="2957400" algn="l"/>
                <a:tab pos="7719840" algn="l"/>
              </a:tabLst>
            </a:pPr>
            <a:r>
              <a:rPr lang="fr-FR" sz="2600" b="0" u="none" strike="noStrike" dirty="0">
                <a:solidFill>
                  <a:schemeClr val="accent6">
                    <a:lumMod val="75000"/>
                  </a:schemeClr>
                </a:solidFill>
                <a:uFillTx/>
                <a:latin typeface="Arial"/>
              </a:rPr>
              <a:t> Limiter l’emprise au sol totale des constructions à sa valeur   actuelle soit environ 25 000 m2</a:t>
            </a:r>
            <a:endParaRPr lang="fr-FR" sz="2600" b="0" u="none" strike="noStrike" dirty="0">
              <a:solidFill>
                <a:srgbClr val="000000"/>
              </a:solidFill>
              <a:uFillTx/>
              <a:latin typeface="Arial"/>
            </a:endParaRPr>
          </a:p>
        </p:txBody>
      </p:sp>
      <p:pic>
        <p:nvPicPr>
          <p:cNvPr id="550" name="Picture 6" descr="Badge : Smiley insatisfait rouge"/>
          <p:cNvPicPr/>
          <p:nvPr/>
        </p:nvPicPr>
        <p:blipFill>
          <a:blip r:embed="rId3"/>
          <a:stretch/>
        </p:blipFill>
        <p:spPr>
          <a:xfrm>
            <a:off x="668324" y="3218649"/>
            <a:ext cx="725380" cy="666553"/>
          </a:xfrm>
          <a:prstGeom prst="rect">
            <a:avLst/>
          </a:prstGeom>
          <a:noFill/>
          <a:ln w="0">
            <a:noFill/>
          </a:ln>
        </p:spPr>
      </p:pic>
      <p:pic>
        <p:nvPicPr>
          <p:cNvPr id="551" name="Picture 6" descr="Badge : Smiley insatisfait rouge"/>
          <p:cNvPicPr/>
          <p:nvPr/>
        </p:nvPicPr>
        <p:blipFill>
          <a:blip r:embed="rId3"/>
          <a:stretch/>
        </p:blipFill>
        <p:spPr>
          <a:xfrm>
            <a:off x="668324" y="3978597"/>
            <a:ext cx="725380" cy="696925"/>
          </a:xfrm>
          <a:prstGeom prst="rect">
            <a:avLst/>
          </a:prstGeom>
          <a:noFill/>
          <a:ln w="0">
            <a:noFill/>
          </a:ln>
        </p:spPr>
      </p:pic>
      <p:sp>
        <p:nvSpPr>
          <p:cNvPr id="552" name="Rectangle 7"/>
          <p:cNvSpPr/>
          <p:nvPr/>
        </p:nvSpPr>
        <p:spPr>
          <a:xfrm>
            <a:off x="227880" y="5157192"/>
            <a:ext cx="1941840" cy="94356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spAutoFit/>
          </a:bodyPr>
          <a:lstStyle/>
          <a:p>
            <a:pPr algn="ctr" defTabSz="914400">
              <a:lnSpc>
                <a:spcPct val="100000"/>
              </a:lnSpc>
            </a:pPr>
            <a:r>
              <a:rPr lang="fr-FR" sz="2800" b="1" u="none" strike="noStrike">
                <a:solidFill>
                  <a:schemeClr val="accent6">
                    <a:lumMod val="75000"/>
                  </a:schemeClr>
                </a:solidFill>
                <a:uFillTx/>
                <a:latin typeface="Arial"/>
              </a:rPr>
              <a:t>Objectifs </a:t>
            </a:r>
            <a:endParaRPr lang="fr-FR" sz="2800" b="0" u="none" strike="noStrike">
              <a:solidFill>
                <a:srgbClr val="000000"/>
              </a:solidFill>
              <a:uFillTx/>
              <a:latin typeface="Arial"/>
            </a:endParaRPr>
          </a:p>
          <a:p>
            <a:pPr algn="ctr" defTabSz="914400">
              <a:lnSpc>
                <a:spcPct val="100000"/>
              </a:lnSpc>
            </a:pPr>
            <a:r>
              <a:rPr lang="fr-FR" sz="2800" b="1" u="none" strike="noStrike">
                <a:solidFill>
                  <a:schemeClr val="accent6">
                    <a:lumMod val="75000"/>
                  </a:schemeClr>
                </a:solidFill>
                <a:uFillTx/>
                <a:latin typeface="Arial"/>
              </a:rPr>
              <a:t>du CSSM </a:t>
            </a:r>
            <a:endParaRPr lang="fr-FR" sz="2800" b="0" u="none" strike="noStrike">
              <a:solidFill>
                <a:srgbClr val="000000"/>
              </a:solidFill>
              <a:uFillTx/>
              <a:latin typeface="Arial"/>
            </a:endParaRPr>
          </a:p>
        </p:txBody>
      </p:sp>
      <p:pic>
        <p:nvPicPr>
          <p:cNvPr id="2" name="Picture 2" descr="43 700+ Méfiance Stock Illustrations, graphiques vectoriels ...">
            <a:extLst>
              <a:ext uri="{FF2B5EF4-FFF2-40B4-BE49-F238E27FC236}">
                <a16:creationId xmlns:a16="http://schemas.microsoft.com/office/drawing/2014/main" id="{C55B44C3-226B-89D7-FEDF-46C5B57DE8D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537991" y="1674260"/>
            <a:ext cx="1650529" cy="14310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7823810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FF8EA-E50D-3323-3191-E50A021D81B2}"/>
            </a:ext>
          </a:extLst>
        </p:cNvPr>
        <p:cNvGrpSpPr/>
        <p:nvPr/>
      </p:nvGrpSpPr>
      <p:grpSpPr>
        <a:xfrm>
          <a:off x="0" y="0"/>
          <a:ext cx="0" cy="0"/>
          <a:chOff x="0" y="0"/>
          <a:chExt cx="0" cy="0"/>
        </a:xfrm>
      </p:grpSpPr>
      <p:sp>
        <p:nvSpPr>
          <p:cNvPr id="2" name="Titre 1">
            <a:extLst>
              <a:ext uri="{FF2B5EF4-FFF2-40B4-BE49-F238E27FC236}">
                <a16:creationId xmlns:a16="http://schemas.microsoft.com/office/drawing/2014/main" id="{411CED8A-E36A-9650-08FD-0E6FD29BE51F}"/>
              </a:ext>
            </a:extLst>
          </p:cNvPr>
          <p:cNvSpPr>
            <a:spLocks noGrp="1"/>
          </p:cNvSpPr>
          <p:nvPr>
            <p:ph type="title"/>
          </p:nvPr>
        </p:nvSpPr>
        <p:spPr>
          <a:xfrm>
            <a:off x="101740" y="-39694"/>
            <a:ext cx="12072664" cy="1164438"/>
          </a:xfrm>
          <a:solidFill>
            <a:srgbClr val="60A500"/>
          </a:solidFill>
        </p:spPr>
        <p:txBody>
          <a:bodyPr/>
          <a:lstStyle/>
          <a:p>
            <a:pPr algn="ctr"/>
            <a:r>
              <a:rPr lang="fr-FR" sz="3200" b="1" dirty="0">
                <a:solidFill>
                  <a:schemeClr val="bg1"/>
                </a:solidFill>
                <a:latin typeface="Arial" panose="020B0604020202020204" pitchFamily="34" charset="0"/>
                <a:cs typeface="Arial" panose="020B0604020202020204" pitchFamily="34" charset="0"/>
              </a:rPr>
              <a:t>Analyse et objectifs du CSSM</a:t>
            </a:r>
          </a:p>
        </p:txBody>
      </p:sp>
      <p:sp>
        <p:nvSpPr>
          <p:cNvPr id="3" name="Sous-titre 2">
            <a:extLst>
              <a:ext uri="{FF2B5EF4-FFF2-40B4-BE49-F238E27FC236}">
                <a16:creationId xmlns:a16="http://schemas.microsoft.com/office/drawing/2014/main" id="{78AA5FAB-43B1-7C31-AFFF-68A0F289D49F}"/>
              </a:ext>
            </a:extLst>
          </p:cNvPr>
          <p:cNvSpPr>
            <a:spLocks noGrp="1"/>
          </p:cNvSpPr>
          <p:nvPr>
            <p:ph type="subTitle"/>
          </p:nvPr>
        </p:nvSpPr>
        <p:spPr>
          <a:xfrm>
            <a:off x="551384" y="1825012"/>
            <a:ext cx="11089232" cy="4052260"/>
          </a:xfrm>
        </p:spPr>
        <p:txBody>
          <a:bodyPr/>
          <a:lstStyle/>
          <a:p>
            <a:pPr algn="just"/>
            <a:r>
              <a:rPr lang="fr-FR" sz="4800" b="1" dirty="0">
                <a:solidFill>
                  <a:schemeClr val="tx1">
                    <a:lumMod val="50000"/>
                    <a:lumOff val="50000"/>
                  </a:schemeClr>
                </a:solidFill>
                <a:latin typeface="Arial" panose="020B0604020202020204" pitchFamily="34" charset="0"/>
                <a:cs typeface="Arial" panose="020B0604020202020204" pitchFamily="34" charset="0"/>
              </a:rPr>
              <a:t>Sauvegarder le patrimoine</a:t>
            </a:r>
          </a:p>
          <a:p>
            <a:pPr algn="just"/>
            <a:endParaRPr lang="fr-FR" sz="4800" b="1" dirty="0">
              <a:latin typeface="Arial" panose="020B0604020202020204" pitchFamily="34" charset="0"/>
              <a:cs typeface="Arial" panose="020B0604020202020204" pitchFamily="34" charset="0"/>
            </a:endParaRPr>
          </a:p>
          <a:p>
            <a:pPr algn="just"/>
            <a:r>
              <a:rPr lang="fr-FR" sz="4800" b="1" dirty="0">
                <a:solidFill>
                  <a:schemeClr val="tx1">
                    <a:lumMod val="50000"/>
                    <a:lumOff val="50000"/>
                  </a:schemeClr>
                </a:solidFill>
                <a:latin typeface="Arial" panose="020B0604020202020204" pitchFamily="34" charset="0"/>
                <a:cs typeface="Arial" panose="020B0604020202020204" pitchFamily="34" charset="0"/>
              </a:rPr>
              <a:t>Préserver la nature</a:t>
            </a:r>
          </a:p>
          <a:p>
            <a:pPr algn="just"/>
            <a:endParaRPr lang="fr-FR" sz="4800" b="1" dirty="0">
              <a:solidFill>
                <a:schemeClr val="tx1">
                  <a:lumMod val="50000"/>
                  <a:lumOff val="50000"/>
                </a:schemeClr>
              </a:solidFill>
              <a:latin typeface="Arial" panose="020B0604020202020204" pitchFamily="34" charset="0"/>
              <a:cs typeface="Arial" panose="020B0604020202020204" pitchFamily="34" charset="0"/>
            </a:endParaRPr>
          </a:p>
          <a:p>
            <a:pPr algn="just"/>
            <a:r>
              <a:rPr lang="fr-FR" sz="4800" b="1" dirty="0">
                <a:solidFill>
                  <a:schemeClr val="tx1"/>
                </a:solidFill>
                <a:latin typeface="Arial" panose="020B0604020202020204" pitchFamily="34" charset="0"/>
                <a:cs typeface="Arial" panose="020B0604020202020204" pitchFamily="34" charset="0"/>
              </a:rPr>
              <a:t>Intégrer le projet dans le quartier</a:t>
            </a:r>
          </a:p>
        </p:txBody>
      </p:sp>
    </p:spTree>
    <p:extLst>
      <p:ext uri="{BB962C8B-B14F-4D97-AF65-F5344CB8AC3E}">
        <p14:creationId xmlns:p14="http://schemas.microsoft.com/office/powerpoint/2010/main" val="42554168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A9430-F900-50AE-3C07-4242018E85C1}"/>
            </a:ext>
          </a:extLst>
        </p:cNvPr>
        <p:cNvGrpSpPr/>
        <p:nvPr/>
      </p:nvGrpSpPr>
      <p:grpSpPr>
        <a:xfrm>
          <a:off x="0" y="0"/>
          <a:ext cx="0" cy="0"/>
          <a:chOff x="0" y="0"/>
          <a:chExt cx="0" cy="0"/>
        </a:xfrm>
      </p:grpSpPr>
      <p:sp>
        <p:nvSpPr>
          <p:cNvPr id="470" name="Titre 1">
            <a:extLst>
              <a:ext uri="{FF2B5EF4-FFF2-40B4-BE49-F238E27FC236}">
                <a16:creationId xmlns:a16="http://schemas.microsoft.com/office/drawing/2014/main" id="{F9156B9B-ACD6-5F52-582C-0C5B92920C55}"/>
              </a:ext>
            </a:extLst>
          </p:cNvPr>
          <p:cNvSpPr/>
          <p:nvPr/>
        </p:nvSpPr>
        <p:spPr>
          <a:xfrm>
            <a:off x="0" y="-38937"/>
            <a:ext cx="12192000" cy="588034"/>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90000"/>
              </a:lnSpc>
            </a:pPr>
            <a:r>
              <a:rPr lang="fr-FR" sz="3200" b="1" dirty="0">
                <a:solidFill>
                  <a:srgbClr val="FFFFFF"/>
                </a:solidFill>
                <a:latin typeface="Arial"/>
              </a:rPr>
              <a:t>Intégrer le projet dans le quartier</a:t>
            </a:r>
            <a:endParaRPr lang="fr-FR" sz="3200" dirty="0">
              <a:solidFill>
                <a:srgbClr val="FFFFFF"/>
              </a:solidFill>
              <a:latin typeface="Arial"/>
            </a:endParaRPr>
          </a:p>
        </p:txBody>
      </p:sp>
      <p:sp>
        <p:nvSpPr>
          <p:cNvPr id="471" name="ZoneTexte 1">
            <a:extLst>
              <a:ext uri="{FF2B5EF4-FFF2-40B4-BE49-F238E27FC236}">
                <a16:creationId xmlns:a16="http://schemas.microsoft.com/office/drawing/2014/main" id="{BA20D762-6AC7-9EB9-06D7-A662591D8A1D}"/>
              </a:ext>
            </a:extLst>
          </p:cNvPr>
          <p:cNvSpPr/>
          <p:nvPr/>
        </p:nvSpPr>
        <p:spPr>
          <a:xfrm>
            <a:off x="2207520" y="2421000"/>
            <a:ext cx="182880" cy="367560"/>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endParaRPr lang="fr-FR">
              <a:solidFill>
                <a:srgbClr val="000000"/>
              </a:solidFill>
            </a:endParaRPr>
          </a:p>
        </p:txBody>
      </p:sp>
      <p:sp>
        <p:nvSpPr>
          <p:cNvPr id="472" name="Rectangle 1">
            <a:extLst>
              <a:ext uri="{FF2B5EF4-FFF2-40B4-BE49-F238E27FC236}">
                <a16:creationId xmlns:a16="http://schemas.microsoft.com/office/drawing/2014/main" id="{F205508E-C8EB-1788-B755-3D4C0519671A}"/>
              </a:ext>
            </a:extLst>
          </p:cNvPr>
          <p:cNvSpPr/>
          <p:nvPr/>
        </p:nvSpPr>
        <p:spPr>
          <a:xfrm>
            <a:off x="173823" y="639931"/>
            <a:ext cx="7305163" cy="6800408"/>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r>
              <a:rPr lang="fr-FR" sz="2800" b="1" u="sng" dirty="0">
                <a:solidFill>
                  <a:srgbClr val="000000"/>
                </a:solidFill>
                <a:latin typeface="Arial"/>
              </a:rPr>
              <a:t>Les riverains à GPA:</a:t>
            </a:r>
          </a:p>
          <a:p>
            <a:r>
              <a:rPr lang="fr-FR" sz="2800" i="1" dirty="0">
                <a:solidFill>
                  <a:srgbClr val="000000"/>
                </a:solidFill>
                <a:latin typeface="Arial"/>
              </a:rPr>
              <a:t>« Nous vivons les embouteillages aux heures de pointe, pourquoi n’en parlez-vous pas »?</a:t>
            </a:r>
          </a:p>
          <a:p>
            <a:endParaRPr lang="fr-FR" sz="2800" i="1" dirty="0">
              <a:solidFill>
                <a:srgbClr val="000000"/>
              </a:solidFill>
              <a:latin typeface="Arial"/>
            </a:endParaRPr>
          </a:p>
          <a:p>
            <a:r>
              <a:rPr lang="fr-FR" sz="2800" b="1" u="sng" dirty="0">
                <a:solidFill>
                  <a:srgbClr val="000000"/>
                </a:solidFill>
                <a:latin typeface="Arial"/>
              </a:rPr>
              <a:t>GPA aux riverains: </a:t>
            </a:r>
          </a:p>
          <a:p>
            <a:r>
              <a:rPr lang="fr-FR" sz="2800" i="1" dirty="0">
                <a:solidFill>
                  <a:srgbClr val="C00000"/>
                </a:solidFill>
                <a:latin typeface="Arial"/>
              </a:rPr>
              <a:t>« Nous ne l’avons pas observé dans les statistiques. </a:t>
            </a:r>
            <a:r>
              <a:rPr lang="fr-FR" sz="2800" b="1" i="1" dirty="0">
                <a:solidFill>
                  <a:srgbClr val="C00000"/>
                </a:solidFill>
                <a:latin typeface="Arial"/>
              </a:rPr>
              <a:t>Situation plutôt fluide, y compris aux heures de pointe…</a:t>
            </a:r>
            <a:r>
              <a:rPr lang="fr-FR" sz="2800" i="1" dirty="0">
                <a:solidFill>
                  <a:srgbClr val="C00000"/>
                </a:solidFill>
                <a:latin typeface="Arial"/>
              </a:rPr>
              <a:t> »</a:t>
            </a:r>
          </a:p>
          <a:p>
            <a:endParaRPr lang="fr-FR" sz="2400" dirty="0">
              <a:solidFill>
                <a:srgbClr val="000000"/>
              </a:solidFill>
              <a:latin typeface="Arial"/>
            </a:endParaRPr>
          </a:p>
          <a:p>
            <a:pPr>
              <a:buClr>
                <a:srgbClr val="000000"/>
              </a:buClr>
            </a:pPr>
            <a:r>
              <a:rPr lang="fr-FR" sz="2800" b="1" u="sng" dirty="0">
                <a:solidFill>
                  <a:srgbClr val="000000"/>
                </a:solidFill>
                <a:latin typeface="Arial"/>
              </a:rPr>
              <a:t>La réalité:</a:t>
            </a:r>
            <a:r>
              <a:rPr lang="fr-FR" sz="2800" dirty="0">
                <a:solidFill>
                  <a:srgbClr val="000000"/>
                </a:solidFill>
                <a:latin typeface="Arial"/>
              </a:rPr>
              <a:t> 700 à 900 véhicules en plus </a:t>
            </a:r>
          </a:p>
          <a:p>
            <a:pPr marL="269875" lvl="1" indent="-269875">
              <a:buClr>
                <a:srgbClr val="000000"/>
              </a:buClr>
              <a:buFont typeface="Wingdings" panose="05000000000000000000" pitchFamily="2" charset="2"/>
              <a:buChar char="§"/>
            </a:pPr>
            <a:r>
              <a:rPr lang="fr-FR" sz="2800" dirty="0">
                <a:solidFill>
                  <a:srgbClr val="000000"/>
                </a:solidFill>
                <a:latin typeface="Arial"/>
              </a:rPr>
              <a:t>dans un quartier </a:t>
            </a:r>
            <a:r>
              <a:rPr lang="fr-FR" sz="2800" b="1" dirty="0">
                <a:solidFill>
                  <a:srgbClr val="000000"/>
                </a:solidFill>
                <a:latin typeface="Arial"/>
              </a:rPr>
              <a:t>déjà engorgé</a:t>
            </a:r>
          </a:p>
          <a:p>
            <a:pPr marL="269875" lvl="1" indent="-269875">
              <a:buClr>
                <a:srgbClr val="000000"/>
              </a:buClr>
              <a:buFont typeface="Wingdings" panose="05000000000000000000" pitchFamily="2" charset="2"/>
              <a:buChar char="§"/>
            </a:pPr>
            <a:r>
              <a:rPr lang="fr-FR" sz="2800" b="1" dirty="0">
                <a:solidFill>
                  <a:srgbClr val="000000"/>
                </a:solidFill>
                <a:latin typeface="Arial"/>
              </a:rPr>
              <a:t>sans nouvelle voie d’accès</a:t>
            </a:r>
          </a:p>
          <a:p>
            <a:pPr marL="0" lvl="1">
              <a:buClr>
                <a:srgbClr val="000000"/>
              </a:buClr>
            </a:pPr>
            <a:r>
              <a:rPr lang="fr-FR" sz="2800" b="1" dirty="0">
                <a:solidFill>
                  <a:srgbClr val="000000"/>
                </a:solidFill>
                <a:latin typeface="Arial"/>
              </a:rPr>
              <a:t>   </a:t>
            </a:r>
            <a:r>
              <a:rPr lang="fr-FR" sz="2800" dirty="0">
                <a:solidFill>
                  <a:srgbClr val="000000"/>
                </a:solidFill>
                <a:latin typeface="Arial"/>
              </a:rPr>
              <a:t>ni proposition de plan de circulation</a:t>
            </a:r>
          </a:p>
          <a:p>
            <a:endParaRPr lang="fr-FR" sz="2400" dirty="0">
              <a:solidFill>
                <a:srgbClr val="000000"/>
              </a:solidFill>
              <a:latin typeface="Arial"/>
            </a:endParaRPr>
          </a:p>
          <a:p>
            <a:pPr marL="457200"/>
            <a:endParaRPr lang="fr-FR" sz="2400" dirty="0">
              <a:solidFill>
                <a:srgbClr val="000000"/>
              </a:solidFill>
              <a:latin typeface="Arial"/>
            </a:endParaRPr>
          </a:p>
        </p:txBody>
      </p:sp>
      <p:pic>
        <p:nvPicPr>
          <p:cNvPr id="2" name="Image 1">
            <a:extLst>
              <a:ext uri="{FF2B5EF4-FFF2-40B4-BE49-F238E27FC236}">
                <a16:creationId xmlns:a16="http://schemas.microsoft.com/office/drawing/2014/main" id="{D192EFA3-2392-F062-BACA-645FAEB2565B}"/>
              </a:ext>
            </a:extLst>
          </p:cNvPr>
          <p:cNvPicPr>
            <a:picLocks noChangeAspect="1"/>
          </p:cNvPicPr>
          <p:nvPr/>
        </p:nvPicPr>
        <p:blipFill>
          <a:blip r:embed="rId3"/>
          <a:stretch>
            <a:fillRect/>
          </a:stretch>
        </p:blipFill>
        <p:spPr>
          <a:xfrm>
            <a:off x="7248128" y="670715"/>
            <a:ext cx="4914160" cy="2996290"/>
          </a:xfrm>
          <a:prstGeom prst="rect">
            <a:avLst/>
          </a:prstGeom>
        </p:spPr>
      </p:pic>
      <p:pic>
        <p:nvPicPr>
          <p:cNvPr id="3" name="Image 2">
            <a:extLst>
              <a:ext uri="{FF2B5EF4-FFF2-40B4-BE49-F238E27FC236}">
                <a16:creationId xmlns:a16="http://schemas.microsoft.com/office/drawing/2014/main" id="{3508E0FC-E9D7-A76E-196D-1CFDD2701539}"/>
              </a:ext>
            </a:extLst>
          </p:cNvPr>
          <p:cNvPicPr>
            <a:picLocks noChangeAspect="1"/>
          </p:cNvPicPr>
          <p:nvPr/>
        </p:nvPicPr>
        <p:blipFill>
          <a:blip r:embed="rId4"/>
          <a:stretch>
            <a:fillRect/>
          </a:stretch>
        </p:blipFill>
        <p:spPr>
          <a:xfrm>
            <a:off x="7248128" y="3840567"/>
            <a:ext cx="4919353" cy="2953654"/>
          </a:xfrm>
          <a:prstGeom prst="rect">
            <a:avLst/>
          </a:prstGeom>
        </p:spPr>
      </p:pic>
      <p:sp>
        <p:nvSpPr>
          <p:cNvPr id="5" name="Rectangle 4">
            <a:extLst>
              <a:ext uri="{FF2B5EF4-FFF2-40B4-BE49-F238E27FC236}">
                <a16:creationId xmlns:a16="http://schemas.microsoft.com/office/drawing/2014/main" id="{51476278-1E15-3377-89D8-09CA2375B1FD}"/>
              </a:ext>
            </a:extLst>
          </p:cNvPr>
          <p:cNvSpPr/>
          <p:nvPr/>
        </p:nvSpPr>
        <p:spPr>
          <a:xfrm>
            <a:off x="10704512" y="2204865"/>
            <a:ext cx="432048" cy="720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Rectangle 5">
            <a:extLst>
              <a:ext uri="{FF2B5EF4-FFF2-40B4-BE49-F238E27FC236}">
                <a16:creationId xmlns:a16="http://schemas.microsoft.com/office/drawing/2014/main" id="{B6B71518-29FC-9CBB-0143-CDCBA45E5B1F}"/>
              </a:ext>
            </a:extLst>
          </p:cNvPr>
          <p:cNvSpPr/>
          <p:nvPr/>
        </p:nvSpPr>
        <p:spPr>
          <a:xfrm>
            <a:off x="9048328" y="2439474"/>
            <a:ext cx="576064" cy="57896"/>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7" name="Rectangle 6">
            <a:extLst>
              <a:ext uri="{FF2B5EF4-FFF2-40B4-BE49-F238E27FC236}">
                <a16:creationId xmlns:a16="http://schemas.microsoft.com/office/drawing/2014/main" id="{7B0FDED6-3693-F4C3-D39E-3E79D6DF5862}"/>
              </a:ext>
            </a:extLst>
          </p:cNvPr>
          <p:cNvSpPr/>
          <p:nvPr/>
        </p:nvSpPr>
        <p:spPr>
          <a:xfrm>
            <a:off x="7672907" y="5952748"/>
            <a:ext cx="648072" cy="195543"/>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8" name="Rectangle 7">
            <a:extLst>
              <a:ext uri="{FF2B5EF4-FFF2-40B4-BE49-F238E27FC236}">
                <a16:creationId xmlns:a16="http://schemas.microsoft.com/office/drawing/2014/main" id="{3D0BF3D4-AAB7-FBC0-47CB-86D5F457C9FB}"/>
              </a:ext>
            </a:extLst>
          </p:cNvPr>
          <p:cNvSpPr/>
          <p:nvPr/>
        </p:nvSpPr>
        <p:spPr>
          <a:xfrm>
            <a:off x="9912424" y="2132856"/>
            <a:ext cx="432048" cy="72009"/>
          </a:xfrm>
          <a:prstGeom prst="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8" name="Picture 4" descr="😲 Visage Stupéfait Emoji">
            <a:extLst>
              <a:ext uri="{FF2B5EF4-FFF2-40B4-BE49-F238E27FC236}">
                <a16:creationId xmlns:a16="http://schemas.microsoft.com/office/drawing/2014/main" id="{5B5DF73F-F385-A591-4CBD-B8C9AA8FA8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898" y="1930829"/>
            <a:ext cx="1402599" cy="13200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0939731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FE2065-8A82-0DFA-3230-6F726D9DDE0A}"/>
            </a:ext>
          </a:extLst>
        </p:cNvPr>
        <p:cNvGrpSpPr/>
        <p:nvPr/>
      </p:nvGrpSpPr>
      <p:grpSpPr>
        <a:xfrm>
          <a:off x="0" y="0"/>
          <a:ext cx="0" cy="0"/>
          <a:chOff x="0" y="0"/>
          <a:chExt cx="0" cy="0"/>
        </a:xfrm>
      </p:grpSpPr>
      <p:sp>
        <p:nvSpPr>
          <p:cNvPr id="434" name="Titre 1">
            <a:extLst>
              <a:ext uri="{FF2B5EF4-FFF2-40B4-BE49-F238E27FC236}">
                <a16:creationId xmlns:a16="http://schemas.microsoft.com/office/drawing/2014/main" id="{DD35D786-A8E5-FEA1-E6CD-BBB8BA69C01C}"/>
              </a:ext>
            </a:extLst>
          </p:cNvPr>
          <p:cNvSpPr/>
          <p:nvPr/>
        </p:nvSpPr>
        <p:spPr>
          <a:xfrm>
            <a:off x="0" y="0"/>
            <a:ext cx="12189960" cy="80892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90000"/>
              </a:lnSpc>
            </a:pPr>
            <a:r>
              <a:rPr lang="fr-FR" sz="3200" b="1" dirty="0">
                <a:solidFill>
                  <a:schemeClr val="lt1"/>
                </a:solidFill>
                <a:latin typeface="Arial"/>
              </a:rPr>
              <a:t>Maintenir des activités économiques</a:t>
            </a:r>
            <a:endParaRPr lang="fr-FR" sz="3200" dirty="0">
              <a:solidFill>
                <a:srgbClr val="FFFFFF"/>
              </a:solidFill>
              <a:latin typeface="Arial"/>
            </a:endParaRPr>
          </a:p>
        </p:txBody>
      </p:sp>
      <p:sp>
        <p:nvSpPr>
          <p:cNvPr id="435" name="Rectangle 1">
            <a:extLst>
              <a:ext uri="{FF2B5EF4-FFF2-40B4-BE49-F238E27FC236}">
                <a16:creationId xmlns:a16="http://schemas.microsoft.com/office/drawing/2014/main" id="{D7E9309C-532E-A297-0F1D-3465E2D637DE}"/>
              </a:ext>
            </a:extLst>
          </p:cNvPr>
          <p:cNvSpPr/>
          <p:nvPr/>
        </p:nvSpPr>
        <p:spPr>
          <a:xfrm>
            <a:off x="3424057" y="764704"/>
            <a:ext cx="8864631" cy="5538524"/>
          </a:xfrm>
          <a:prstGeom prst="rect">
            <a:avLst/>
          </a:prstGeom>
          <a:noFill/>
          <a:ln w="1270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57200"/>
            <a:endParaRPr lang="fr-FR" sz="2400" b="1" u="sng" dirty="0">
              <a:solidFill>
                <a:srgbClr val="000000"/>
              </a:solidFill>
              <a:latin typeface="Arial"/>
            </a:endParaRPr>
          </a:p>
          <a:p>
            <a:pPr marL="457200"/>
            <a:r>
              <a:rPr lang="fr-FR" sz="3200" b="1" dirty="0">
                <a:solidFill>
                  <a:srgbClr val="000000"/>
                </a:solidFill>
                <a:latin typeface="Arial"/>
              </a:rPr>
              <a:t>Pourquoi</a:t>
            </a:r>
          </a:p>
          <a:p>
            <a:pPr marL="809625" lvl="1" indent="-360363">
              <a:buFont typeface="Wingdings" panose="05000000000000000000" pitchFamily="2" charset="2"/>
              <a:buChar char="Ø"/>
            </a:pPr>
            <a:r>
              <a:rPr lang="fr-FR" sz="2400" b="1" dirty="0">
                <a:solidFill>
                  <a:srgbClr val="000000"/>
                </a:solidFill>
                <a:latin typeface="Arial"/>
              </a:rPr>
              <a:t>ADN du site (emblématique de la recherche et de l’innovation française, reconnues mondialement)</a:t>
            </a:r>
          </a:p>
          <a:p>
            <a:pPr marL="809625" lvl="1" indent="-360363">
              <a:buFont typeface="Wingdings" panose="05000000000000000000" pitchFamily="2" charset="2"/>
              <a:buChar char="Ø"/>
            </a:pPr>
            <a:r>
              <a:rPr lang="fr-FR" sz="2400" b="1" dirty="0">
                <a:solidFill>
                  <a:srgbClr val="000000"/>
                </a:solidFill>
                <a:latin typeface="Arial"/>
              </a:rPr>
              <a:t>Retombées économiques</a:t>
            </a:r>
          </a:p>
          <a:p>
            <a:pPr marL="809625" indent="-360363">
              <a:buFontTx/>
              <a:buChar char="-"/>
            </a:pPr>
            <a:endParaRPr lang="fr-FR" sz="2400" b="1" dirty="0">
              <a:solidFill>
                <a:srgbClr val="000000"/>
              </a:solidFill>
              <a:latin typeface="Arial"/>
            </a:endParaRPr>
          </a:p>
          <a:p>
            <a:pPr marL="457200"/>
            <a:r>
              <a:rPr lang="fr-FR" sz="3600" b="1" dirty="0">
                <a:solidFill>
                  <a:srgbClr val="000000"/>
                </a:solidFill>
                <a:latin typeface="Arial"/>
              </a:rPr>
              <a:t>Comment</a:t>
            </a:r>
          </a:p>
          <a:p>
            <a:pPr marL="900113" lvl="1" indent="-360363">
              <a:buFont typeface="Wingdings" panose="05000000000000000000" pitchFamily="2" charset="2"/>
              <a:buChar char="Ø"/>
            </a:pPr>
            <a:r>
              <a:rPr lang="fr-FR" sz="2400" b="1" dirty="0">
                <a:solidFill>
                  <a:srgbClr val="000000"/>
                </a:solidFill>
                <a:latin typeface="Arial"/>
              </a:rPr>
              <a:t>Seule  « opportunité » présentée: cession de la Grande Soufflerie</a:t>
            </a:r>
          </a:p>
          <a:p>
            <a:pPr marL="1714500" lvl="2" indent="-342900">
              <a:buFontTx/>
              <a:buChar char="-"/>
            </a:pPr>
            <a:r>
              <a:rPr lang="fr-FR" sz="2400" b="1" dirty="0">
                <a:solidFill>
                  <a:srgbClr val="000000"/>
                </a:solidFill>
                <a:latin typeface="Arial"/>
              </a:rPr>
              <a:t>Projet excessivement contraignant</a:t>
            </a:r>
          </a:p>
          <a:p>
            <a:pPr marL="1714500" lvl="2" indent="-342900">
              <a:buFontTx/>
              <a:buChar char="-"/>
            </a:pPr>
            <a:r>
              <a:rPr lang="fr-FR" sz="2400" b="1" dirty="0">
                <a:solidFill>
                  <a:srgbClr val="000000"/>
                </a:solidFill>
                <a:latin typeface="Arial"/>
              </a:rPr>
              <a:t>Aucun retour de GPA depuis </a:t>
            </a:r>
            <a:r>
              <a:rPr lang="fr-FR" sz="2400" b="1" i="1" dirty="0">
                <a:solidFill>
                  <a:srgbClr val="000000"/>
                </a:solidFill>
                <a:latin typeface="Arial"/>
              </a:rPr>
              <a:t>plus de 100 jours</a:t>
            </a:r>
            <a:r>
              <a:rPr lang="fr-FR" sz="2400" b="1" dirty="0">
                <a:solidFill>
                  <a:srgbClr val="000000"/>
                </a:solidFill>
                <a:latin typeface="Arial"/>
              </a:rPr>
              <a:t>!</a:t>
            </a:r>
          </a:p>
          <a:p>
            <a:pPr marL="539750" lvl="2"/>
            <a:endParaRPr lang="fr-FR" sz="2400" b="1" dirty="0">
              <a:solidFill>
                <a:srgbClr val="0070C0"/>
              </a:solidFill>
              <a:latin typeface="Arial"/>
            </a:endParaRPr>
          </a:p>
          <a:p>
            <a:pPr marL="539750" lvl="1"/>
            <a:endParaRPr lang="fr-FR" sz="2800" b="1" dirty="0">
              <a:solidFill>
                <a:srgbClr val="0070C0"/>
              </a:solidFill>
              <a:latin typeface="Arial"/>
            </a:endParaRPr>
          </a:p>
          <a:p>
            <a:endParaRPr lang="fr-FR" i="1" dirty="0">
              <a:solidFill>
                <a:srgbClr val="000000"/>
              </a:solidFill>
              <a:latin typeface="Arial"/>
            </a:endParaRPr>
          </a:p>
        </p:txBody>
      </p:sp>
      <p:pic>
        <p:nvPicPr>
          <p:cNvPr id="4" name="Image 3">
            <a:extLst>
              <a:ext uri="{FF2B5EF4-FFF2-40B4-BE49-F238E27FC236}">
                <a16:creationId xmlns:a16="http://schemas.microsoft.com/office/drawing/2014/main" id="{32199DB9-A9C8-669B-8ED7-44490AB0B061}"/>
              </a:ext>
            </a:extLst>
          </p:cNvPr>
          <p:cNvPicPr>
            <a:picLocks noChangeAspect="1"/>
          </p:cNvPicPr>
          <p:nvPr/>
        </p:nvPicPr>
        <p:blipFill>
          <a:blip r:embed="rId3"/>
          <a:stretch>
            <a:fillRect/>
          </a:stretch>
        </p:blipFill>
        <p:spPr>
          <a:xfrm>
            <a:off x="0" y="808920"/>
            <a:ext cx="3791744" cy="4780320"/>
          </a:xfrm>
          <a:prstGeom prst="rect">
            <a:avLst/>
          </a:prstGeom>
        </p:spPr>
      </p:pic>
      <p:sp>
        <p:nvSpPr>
          <p:cNvPr id="5" name="ZoneTexte 4">
            <a:extLst>
              <a:ext uri="{FF2B5EF4-FFF2-40B4-BE49-F238E27FC236}">
                <a16:creationId xmlns:a16="http://schemas.microsoft.com/office/drawing/2014/main" id="{A62E5D7A-0ECE-E840-A11E-C2690777EC67}"/>
              </a:ext>
            </a:extLst>
          </p:cNvPr>
          <p:cNvSpPr txBox="1"/>
          <p:nvPr/>
        </p:nvSpPr>
        <p:spPr>
          <a:xfrm>
            <a:off x="263352" y="5777969"/>
            <a:ext cx="12601400" cy="1323439"/>
          </a:xfrm>
          <a:prstGeom prst="rect">
            <a:avLst/>
          </a:prstGeom>
          <a:noFill/>
        </p:spPr>
        <p:txBody>
          <a:bodyPr wrap="square" rtlCol="0">
            <a:spAutoFit/>
          </a:bodyPr>
          <a:lstStyle/>
          <a:p>
            <a:r>
              <a:rPr lang="fr-FR" sz="4000" b="1" dirty="0">
                <a:solidFill>
                  <a:srgbClr val="FF0000"/>
                </a:solidFill>
                <a:latin typeface="Arial"/>
              </a:rPr>
              <a:t>Projet </a:t>
            </a:r>
            <a:r>
              <a:rPr lang="fr-FR" sz="4000" b="1" i="1" dirty="0">
                <a:solidFill>
                  <a:srgbClr val="FF0000"/>
                </a:solidFill>
                <a:latin typeface="Arial"/>
              </a:rPr>
              <a:t>Ville de Meudon + Meudon Valley + CSSM</a:t>
            </a:r>
          </a:p>
          <a:p>
            <a:endParaRPr lang="fr-FR" sz="4000" dirty="0"/>
          </a:p>
        </p:txBody>
      </p:sp>
      <p:sp>
        <p:nvSpPr>
          <p:cNvPr id="6" name="ZoneTexte 5">
            <a:extLst>
              <a:ext uri="{FF2B5EF4-FFF2-40B4-BE49-F238E27FC236}">
                <a16:creationId xmlns:a16="http://schemas.microsoft.com/office/drawing/2014/main" id="{77302E13-FD69-BFDE-DE5E-907BEDBD459F}"/>
              </a:ext>
            </a:extLst>
          </p:cNvPr>
          <p:cNvSpPr txBox="1"/>
          <p:nvPr/>
        </p:nvSpPr>
        <p:spPr>
          <a:xfrm>
            <a:off x="-309" y="5589240"/>
            <a:ext cx="3424366" cy="253916"/>
          </a:xfrm>
          <a:prstGeom prst="rect">
            <a:avLst/>
          </a:prstGeom>
          <a:noFill/>
        </p:spPr>
        <p:txBody>
          <a:bodyPr wrap="square" rtlCol="0">
            <a:spAutoFit/>
          </a:bodyPr>
          <a:lstStyle/>
          <a:p>
            <a:r>
              <a:rPr lang="fr-FR" sz="1050" dirty="0"/>
              <a:t>Crédits: François Schuiten</a:t>
            </a:r>
          </a:p>
        </p:txBody>
      </p:sp>
    </p:spTree>
    <p:extLst>
      <p:ext uri="{BB962C8B-B14F-4D97-AF65-F5344CB8AC3E}">
        <p14:creationId xmlns:p14="http://schemas.microsoft.com/office/powerpoint/2010/main" val="140926878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4" name="Titre 1"/>
          <p:cNvSpPr/>
          <p:nvPr/>
        </p:nvSpPr>
        <p:spPr>
          <a:xfrm>
            <a:off x="0" y="0"/>
            <a:ext cx="12189960" cy="80892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mn-cs"/>
              </a:rPr>
              <a:t>Viser en priorité une opération de qualité</a:t>
            </a:r>
            <a:endParaRPr kumimoji="0" lang="fr-FR"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4" name="Rectangle à coins arrondis 3"/>
          <p:cNvSpPr/>
          <p:nvPr/>
        </p:nvSpPr>
        <p:spPr>
          <a:xfrm>
            <a:off x="119336" y="908720"/>
            <a:ext cx="4464495" cy="936104"/>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Respect du patrimoine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Grande Perspective, Domaine </a:t>
            </a:r>
            <a:r>
              <a:rPr kumimoji="0" lang="fr-FR" sz="1500" b="0" i="1"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natl</a:t>
            </a:r>
            <a:endPar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Bâtiments classés et inscrits</a:t>
            </a:r>
          </a:p>
        </p:txBody>
      </p:sp>
      <p:sp>
        <p:nvSpPr>
          <p:cNvPr id="11" name="Rectangle à coins arrondis 10"/>
          <p:cNvSpPr/>
          <p:nvPr/>
        </p:nvSpPr>
        <p:spPr>
          <a:xfrm>
            <a:off x="162523" y="1895856"/>
            <a:ext cx="4464495" cy="100771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Préservation de l’environnement naturel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Arbres, faune et flore, paysages</a:t>
            </a:r>
          </a:p>
        </p:txBody>
      </p:sp>
      <p:sp>
        <p:nvSpPr>
          <p:cNvPr id="12" name="Rectangle à coins arrondis 11"/>
          <p:cNvSpPr/>
          <p:nvPr/>
        </p:nvSpPr>
        <p:spPr>
          <a:xfrm>
            <a:off x="162524" y="3017436"/>
            <a:ext cx="4416836" cy="82709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Référence au PLU et </a:t>
            </a:r>
            <a:r>
              <a:rPr kumimoji="0" lang="fr-FR" sz="2000" b="1" i="0" u="none" strike="noStrike" kern="1200" cap="none" spc="0" normalizeH="0" baseline="0" noProof="0" dirty="0" err="1">
                <a:ln>
                  <a:noFill/>
                </a:ln>
                <a:solidFill>
                  <a:srgbClr val="000000"/>
                </a:solidFill>
                <a:effectLst/>
                <a:uLnTx/>
                <a:uFillTx/>
                <a:latin typeface="Arial" panose="020B0604020202020204" pitchFamily="34" charset="0"/>
                <a:ea typeface="+mn-ea"/>
                <a:cs typeface="Arial" panose="020B0604020202020204" pitchFamily="34" charset="0"/>
              </a:rPr>
              <a:t>PLUi</a:t>
            </a:r>
            <a:endPar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Intégration au site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Hauteurs limitées à 15 m </a:t>
            </a:r>
          </a:p>
        </p:txBody>
      </p:sp>
      <p:sp>
        <p:nvSpPr>
          <p:cNvPr id="6" name="Ellipse 5"/>
          <p:cNvSpPr/>
          <p:nvPr/>
        </p:nvSpPr>
        <p:spPr>
          <a:xfrm>
            <a:off x="5608937" y="1111156"/>
            <a:ext cx="2711884" cy="2531431"/>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Limitation des emprises au sol et des hauteurs</a:t>
            </a:r>
          </a:p>
        </p:txBody>
      </p:sp>
      <p:sp>
        <p:nvSpPr>
          <p:cNvPr id="7" name="Flèche droite 6"/>
          <p:cNvSpPr/>
          <p:nvPr/>
        </p:nvSpPr>
        <p:spPr>
          <a:xfrm rot="973994">
            <a:off x="4534747" y="1429026"/>
            <a:ext cx="1247505" cy="294782"/>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6" name="Flèche droite 15"/>
          <p:cNvSpPr/>
          <p:nvPr/>
        </p:nvSpPr>
        <p:spPr>
          <a:xfrm rot="20506240">
            <a:off x="7673382" y="4631587"/>
            <a:ext cx="1330970" cy="501770"/>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Flèche droite 16"/>
          <p:cNvSpPr/>
          <p:nvPr/>
        </p:nvSpPr>
        <p:spPr>
          <a:xfrm rot="20732054">
            <a:off x="4483423" y="2966342"/>
            <a:ext cx="1314280" cy="267443"/>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8" name="Flèche droite 17"/>
          <p:cNvSpPr/>
          <p:nvPr/>
        </p:nvSpPr>
        <p:spPr>
          <a:xfrm>
            <a:off x="4440537" y="2317760"/>
            <a:ext cx="1198715" cy="266859"/>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Rectangle à coins arrondis 20"/>
          <p:cNvSpPr/>
          <p:nvPr/>
        </p:nvSpPr>
        <p:spPr>
          <a:xfrm>
            <a:off x="9007529" y="2625861"/>
            <a:ext cx="3127471" cy="2834486"/>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Diminution du programme  quantitatif</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Priorité à une opération de qualité </a:t>
            </a:r>
            <a:endParaRPr kumimoji="0" lang="fr-FR" sz="24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2" name="Flèche droite 21"/>
          <p:cNvSpPr/>
          <p:nvPr/>
        </p:nvSpPr>
        <p:spPr>
          <a:xfrm rot="1428025">
            <a:off x="8156523" y="2684907"/>
            <a:ext cx="820160" cy="429937"/>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Ellipse 23"/>
          <p:cNvSpPr/>
          <p:nvPr/>
        </p:nvSpPr>
        <p:spPr>
          <a:xfrm>
            <a:off x="5635343" y="3973554"/>
            <a:ext cx="2685477" cy="2464919"/>
          </a:xfrm>
          <a:prstGeom prst="ellipse">
            <a:avLst/>
          </a:prstGeom>
          <a:solidFill>
            <a:schemeClr val="accent4">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Insertion du projet dans le quartier et dans la ville</a:t>
            </a:r>
          </a:p>
        </p:txBody>
      </p:sp>
      <p:sp>
        <p:nvSpPr>
          <p:cNvPr id="25" name="Rectangle à coins arrondis 24"/>
          <p:cNvSpPr/>
          <p:nvPr/>
        </p:nvSpPr>
        <p:spPr>
          <a:xfrm>
            <a:off x="192505" y="4830359"/>
            <a:ext cx="4253965" cy="89817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Vie dans le quartier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Afflux massif de population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Congestion automobile</a:t>
            </a:r>
          </a:p>
        </p:txBody>
      </p:sp>
      <p:sp>
        <p:nvSpPr>
          <p:cNvPr id="26" name="Flèche droite 25"/>
          <p:cNvSpPr/>
          <p:nvPr/>
        </p:nvSpPr>
        <p:spPr>
          <a:xfrm rot="831677">
            <a:off x="3925559" y="4374871"/>
            <a:ext cx="1808939" cy="281494"/>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Rectangle à coins arrondis 18"/>
          <p:cNvSpPr/>
          <p:nvPr/>
        </p:nvSpPr>
        <p:spPr>
          <a:xfrm>
            <a:off x="192505" y="5870937"/>
            <a:ext cx="4253965" cy="869772"/>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Qualité urbaine et architecturale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Transition entre ville et forêt</a:t>
            </a:r>
          </a:p>
        </p:txBody>
      </p:sp>
      <p:sp>
        <p:nvSpPr>
          <p:cNvPr id="20" name="Flèche droite 19"/>
          <p:cNvSpPr/>
          <p:nvPr/>
        </p:nvSpPr>
        <p:spPr>
          <a:xfrm rot="20559974">
            <a:off x="4411893" y="6016996"/>
            <a:ext cx="1426374" cy="296145"/>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Rectangle à coins arrondis 22"/>
          <p:cNvSpPr/>
          <p:nvPr/>
        </p:nvSpPr>
        <p:spPr>
          <a:xfrm>
            <a:off x="192505" y="3888463"/>
            <a:ext cx="4416836" cy="827099"/>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5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2000" b="1" i="0"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Maintien d’une zone d’activités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Vie économique, emploi,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rPr>
              <a:t>Programme multifonctionnel</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500" b="0" i="1" u="none" strike="noStrike" kern="120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endParaRPr>
          </a:p>
        </p:txBody>
      </p:sp>
      <p:sp>
        <p:nvSpPr>
          <p:cNvPr id="27" name="Flèche droite 26"/>
          <p:cNvSpPr/>
          <p:nvPr/>
        </p:nvSpPr>
        <p:spPr>
          <a:xfrm>
            <a:off x="4400164" y="5186747"/>
            <a:ext cx="1192209" cy="321432"/>
          </a:xfrm>
          <a:prstGeom prst="rightArrow">
            <a:avLst/>
          </a:prstGeom>
          <a:solidFill>
            <a:schemeClr val="accent2">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fr-FR"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790641075"/>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3" name="Titre 1"/>
          <p:cNvSpPr/>
          <p:nvPr/>
        </p:nvSpPr>
        <p:spPr>
          <a:xfrm>
            <a:off x="0" y="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dirty="0">
                <a:solidFill>
                  <a:schemeClr val="lt1"/>
                </a:solidFill>
                <a:uFillTx/>
                <a:latin typeface="Arial"/>
              </a:rPr>
              <a:t>Les architectes ont la parole</a:t>
            </a:r>
            <a:endParaRPr lang="fr-FR" sz="3200" b="0" u="none" strike="noStrike" dirty="0">
              <a:solidFill>
                <a:srgbClr val="FFFFFF"/>
              </a:solidFill>
              <a:uFillTx/>
              <a:latin typeface="Arial"/>
            </a:endParaRPr>
          </a:p>
        </p:txBody>
      </p:sp>
      <p:sp>
        <p:nvSpPr>
          <p:cNvPr id="11" name="Rectangle 10"/>
          <p:cNvSpPr/>
          <p:nvPr/>
        </p:nvSpPr>
        <p:spPr>
          <a:xfrm>
            <a:off x="6094440" y="1052736"/>
            <a:ext cx="5449488" cy="4801314"/>
          </a:xfrm>
          <a:prstGeom prst="rect">
            <a:avLst/>
          </a:prstGeom>
        </p:spPr>
        <p:txBody>
          <a:bodyPr wrap="square">
            <a:spAutoFit/>
          </a:bodyPr>
          <a:lstStyle/>
          <a:p>
            <a:pPr algn="ctr"/>
            <a:endParaRPr lang="fr-FR" i="1" dirty="0"/>
          </a:p>
          <a:p>
            <a:pPr algn="ctr"/>
            <a:endParaRPr lang="fr-FR" i="1" dirty="0"/>
          </a:p>
          <a:p>
            <a:pPr algn="ctr"/>
            <a:r>
              <a:rPr lang="fr-FR" sz="3600" b="1" dirty="0">
                <a:latin typeface="Arial" panose="020B0604020202020204" pitchFamily="34" charset="0"/>
                <a:cs typeface="Arial" panose="020B0604020202020204" pitchFamily="34" charset="0"/>
              </a:rPr>
              <a:t>Proposition pour la mise en valeur durable du site</a:t>
            </a:r>
          </a:p>
          <a:p>
            <a:pPr algn="ctr"/>
            <a:endParaRPr lang="fr-FR" sz="3600" b="1" dirty="0">
              <a:latin typeface="Arial" panose="020B0604020202020204" pitchFamily="34" charset="0"/>
              <a:cs typeface="Arial" panose="020B0604020202020204" pitchFamily="34" charset="0"/>
            </a:endParaRPr>
          </a:p>
          <a:p>
            <a:pPr algn="ctr"/>
            <a:endParaRPr lang="fr-FR" sz="3600" i="1" dirty="0"/>
          </a:p>
          <a:p>
            <a:pPr algn="ctr"/>
            <a:r>
              <a:rPr lang="fr-FR" i="1" dirty="0"/>
              <a:t>Blanca Elena BENAVIDES</a:t>
            </a:r>
          </a:p>
          <a:p>
            <a:pPr algn="ctr"/>
            <a:r>
              <a:rPr lang="fr-FR" i="1" dirty="0"/>
              <a:t>Architecte et urbaniste de l’Etat</a:t>
            </a:r>
          </a:p>
          <a:p>
            <a:pPr algn="ctr"/>
            <a:r>
              <a:rPr lang="fr-FR" i="1" dirty="0"/>
              <a:t>Architecte des bâtiments de France</a:t>
            </a:r>
          </a:p>
          <a:p>
            <a:pPr algn="ctr"/>
            <a:r>
              <a:rPr lang="fr-FR" i="1" dirty="0"/>
              <a:t>Cheffe de l’UDAP de Haute-Corse</a:t>
            </a:r>
          </a:p>
          <a:p>
            <a:pPr algn="ctr"/>
            <a:r>
              <a:rPr lang="fr-FR" i="1" dirty="0"/>
              <a:t>In « Pierre d’Angle, le magazine de l’ANABF »</a:t>
            </a: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99456" y="895594"/>
            <a:ext cx="4597848" cy="59264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57760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 name="PlaceHolder 1"/>
          <p:cNvSpPr>
            <a:spLocks noGrp="1"/>
          </p:cNvSpPr>
          <p:nvPr>
            <p:ph/>
          </p:nvPr>
        </p:nvSpPr>
        <p:spPr>
          <a:xfrm>
            <a:off x="839820" y="768090"/>
            <a:ext cx="10512360" cy="1146960"/>
          </a:xfrm>
          <a:prstGeom prst="rect">
            <a:avLst/>
          </a:prstGeom>
          <a:noFill/>
          <a:ln w="0">
            <a:noFill/>
          </a:ln>
        </p:spPr>
        <p:txBody>
          <a:bodyPr lIns="91440" tIns="45720" rIns="91440" bIns="45720" anchor="t">
            <a:normAutofit/>
          </a:bodyPr>
          <a:lstStyle/>
          <a:p>
            <a:pPr indent="0" algn="ctr" defTabSz="914400">
              <a:lnSpc>
                <a:spcPct val="90000"/>
              </a:lnSpc>
              <a:spcBef>
                <a:spcPts val="1001"/>
              </a:spcBef>
              <a:buNone/>
              <a:tabLst>
                <a:tab pos="0" algn="l"/>
              </a:tabLst>
            </a:pPr>
            <a:r>
              <a:rPr lang="fr-FR" sz="4400" b="0" u="none" strike="noStrike" dirty="0">
                <a:solidFill>
                  <a:schemeClr val="dk1"/>
                </a:solidFill>
                <a:uFillTx/>
                <a:latin typeface="Arial"/>
              </a:rPr>
              <a:t>Merci pour votre attention</a:t>
            </a:r>
            <a:endParaRPr lang="fr-FR" sz="4400" b="0" u="none" strike="noStrike" dirty="0">
              <a:solidFill>
                <a:schemeClr val="dk1"/>
              </a:solidFill>
              <a:uFillTx/>
              <a:latin typeface="Calibri"/>
            </a:endParaRPr>
          </a:p>
        </p:txBody>
      </p:sp>
      <p:pic>
        <p:nvPicPr>
          <p:cNvPr id="2" name="Image 1">
            <a:extLst>
              <a:ext uri="{FF2B5EF4-FFF2-40B4-BE49-F238E27FC236}">
                <a16:creationId xmlns:a16="http://schemas.microsoft.com/office/drawing/2014/main" id="{4EFDE4E2-46DA-2DE2-5C03-EC6C31EA7738}"/>
              </a:ext>
            </a:extLst>
          </p:cNvPr>
          <p:cNvPicPr>
            <a:picLocks noChangeAspect="1"/>
          </p:cNvPicPr>
          <p:nvPr/>
        </p:nvPicPr>
        <p:blipFill>
          <a:blip r:embed="rId2" cstate="print"/>
          <a:stretch>
            <a:fillRect/>
          </a:stretch>
        </p:blipFill>
        <p:spPr>
          <a:xfrm>
            <a:off x="3719736" y="1628800"/>
            <a:ext cx="5159896" cy="3995406"/>
          </a:xfrm>
          <a:prstGeom prst="rect">
            <a:avLst/>
          </a:prstGeom>
        </p:spPr>
      </p:pic>
      <p:pic>
        <p:nvPicPr>
          <p:cNvPr id="3" name="Image 1">
            <a:extLst>
              <a:ext uri="{FF2B5EF4-FFF2-40B4-BE49-F238E27FC236}">
                <a16:creationId xmlns:a16="http://schemas.microsoft.com/office/drawing/2014/main" id="{D56368BF-B124-F44E-6210-423A5361F006}"/>
              </a:ext>
            </a:extLst>
          </p:cNvPr>
          <p:cNvPicPr/>
          <p:nvPr/>
        </p:nvPicPr>
        <p:blipFill>
          <a:blip r:embed="rId3"/>
          <a:stretch/>
        </p:blipFill>
        <p:spPr>
          <a:xfrm>
            <a:off x="3336857" y="5766848"/>
            <a:ext cx="1033920" cy="898200"/>
          </a:xfrm>
          <a:prstGeom prst="rect">
            <a:avLst/>
          </a:prstGeom>
          <a:noFill/>
          <a:ln w="0">
            <a:noFill/>
          </a:ln>
        </p:spPr>
      </p:pic>
      <p:sp>
        <p:nvSpPr>
          <p:cNvPr id="5" name="Sous-titre 2">
            <a:extLst>
              <a:ext uri="{FF2B5EF4-FFF2-40B4-BE49-F238E27FC236}">
                <a16:creationId xmlns:a16="http://schemas.microsoft.com/office/drawing/2014/main" id="{E2582840-D6B4-FCF7-D996-79E0535D32BB}"/>
              </a:ext>
            </a:extLst>
          </p:cNvPr>
          <p:cNvSpPr txBox="1">
            <a:spLocks/>
          </p:cNvSpPr>
          <p:nvPr/>
        </p:nvSpPr>
        <p:spPr>
          <a:xfrm>
            <a:off x="3359696" y="5949280"/>
            <a:ext cx="7084990" cy="735792"/>
          </a:xfrm>
          <a:prstGeom prst="rect">
            <a:avLst/>
          </a:prstGeom>
        </p:spPr>
        <p:txBody>
          <a:bodyPr/>
          <a:lstStyle/>
          <a:p>
            <a:pPr algn="ctr"/>
            <a:r>
              <a:rPr lang="fr-FR" kern="0" dirty="0">
                <a:solidFill>
                  <a:sysClr val="windowText" lastClr="000000"/>
                </a:solidFill>
              </a:rPr>
              <a:t>Comité de Sauvegarde des Sites de Meudon</a:t>
            </a:r>
          </a:p>
          <a:p>
            <a:pPr algn="ctr"/>
            <a:r>
              <a:rPr lang="fr-FR" sz="2400" b="1" kern="0" dirty="0">
                <a:solidFill>
                  <a:sysClr val="windowText" lastClr="000000"/>
                </a:solidFill>
              </a:rPr>
              <a:t>CSSM</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ous-titre 2">
            <a:extLst>
              <a:ext uri="{FF2B5EF4-FFF2-40B4-BE49-F238E27FC236}">
                <a16:creationId xmlns:a16="http://schemas.microsoft.com/office/drawing/2014/main" id="{8A0C4486-E89E-F544-CE95-1BE55A069F60}"/>
              </a:ext>
            </a:extLst>
          </p:cNvPr>
          <p:cNvSpPr>
            <a:spLocks noGrp="1"/>
          </p:cNvSpPr>
          <p:nvPr>
            <p:ph type="subTitle"/>
          </p:nvPr>
        </p:nvSpPr>
        <p:spPr>
          <a:xfrm>
            <a:off x="839820" y="476672"/>
            <a:ext cx="10512360" cy="4348080"/>
          </a:xfrm>
        </p:spPr>
        <p:txBody>
          <a:bodyPr/>
          <a:lstStyle/>
          <a:p>
            <a:pPr algn="ctr"/>
            <a:r>
              <a:rPr lang="fr-FR" sz="5400" b="1" dirty="0"/>
              <a:t>ANNEXES</a:t>
            </a:r>
          </a:p>
          <a:p>
            <a:endParaRPr lang="fr-FR" dirty="0"/>
          </a:p>
        </p:txBody>
      </p:sp>
    </p:spTree>
    <p:extLst>
      <p:ext uri="{BB962C8B-B14F-4D97-AF65-F5344CB8AC3E}">
        <p14:creationId xmlns:p14="http://schemas.microsoft.com/office/powerpoint/2010/main" val="3335976929"/>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 name="Titre 1"/>
          <p:cNvSpPr/>
          <p:nvPr/>
        </p:nvSpPr>
        <p:spPr>
          <a:xfrm>
            <a:off x="0" y="0"/>
            <a:ext cx="12188880" cy="80784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u="none" strike="noStrike" dirty="0">
                <a:solidFill>
                  <a:schemeClr val="lt1"/>
                </a:solidFill>
                <a:uFillTx/>
                <a:latin typeface="Arial"/>
              </a:rPr>
              <a:t>Privilégier une architecture cohérente et harmonieuse</a:t>
            </a:r>
            <a:endParaRPr lang="fr-FR" sz="3200" b="0" u="none" strike="noStrike" dirty="0">
              <a:solidFill>
                <a:srgbClr val="FFFFFF"/>
              </a:solidFill>
              <a:uFillTx/>
              <a:latin typeface="Arial"/>
            </a:endParaRPr>
          </a:p>
        </p:txBody>
      </p:sp>
      <p:sp>
        <p:nvSpPr>
          <p:cNvPr id="4" name="ZoneTexte 3"/>
          <p:cNvSpPr txBox="1"/>
          <p:nvPr/>
        </p:nvSpPr>
        <p:spPr>
          <a:xfrm>
            <a:off x="115753" y="2937773"/>
            <a:ext cx="11737304" cy="3785652"/>
          </a:xfrm>
          <a:prstGeom prst="rect">
            <a:avLst/>
          </a:prstGeom>
          <a:noFill/>
          <a:ln w="12700">
            <a:solidFill>
              <a:schemeClr val="tx1"/>
            </a:solidFill>
          </a:ln>
        </p:spPr>
        <p:txBody>
          <a:bodyPr wrap="square" rtlCol="0">
            <a:spAutoFit/>
          </a:bodyPr>
          <a:lstStyle/>
          <a:p>
            <a:pPr marL="2422525" indent="-285750">
              <a:buFont typeface="Wingdings" panose="05000000000000000000" pitchFamily="2" charset="2"/>
              <a:buChar char="Ø"/>
            </a:pPr>
            <a:r>
              <a:rPr lang="fr-FR" sz="2400" dirty="0">
                <a:solidFill>
                  <a:schemeClr val="accent6">
                    <a:lumMod val="75000"/>
                  </a:schemeClr>
                </a:solidFill>
                <a:latin typeface="Arial"/>
              </a:rPr>
              <a:t>Le niveau d’exigence d’une « charte architecturale » sera-t-il suffisant ? Pourquoi ne pas imposer des prescriptions architecturales ?</a:t>
            </a:r>
          </a:p>
          <a:p>
            <a:pPr marL="2422525" indent="-285750">
              <a:buFont typeface="Wingdings" panose="05000000000000000000" pitchFamily="2" charset="2"/>
              <a:buChar char="Ø"/>
            </a:pPr>
            <a:endParaRPr lang="fr-FR" sz="2400" dirty="0">
              <a:solidFill>
                <a:schemeClr val="accent6">
                  <a:lumMod val="75000"/>
                </a:schemeClr>
              </a:solidFill>
              <a:latin typeface="Arial"/>
            </a:endParaRPr>
          </a:p>
          <a:p>
            <a:pPr marL="2422525" indent="-285750">
              <a:buFont typeface="Wingdings" panose="05000000000000000000" pitchFamily="2" charset="2"/>
              <a:buChar char="Ø"/>
            </a:pPr>
            <a:r>
              <a:rPr lang="fr-FR" sz="2400" dirty="0">
                <a:solidFill>
                  <a:schemeClr val="accent6">
                    <a:lumMod val="75000"/>
                  </a:schemeClr>
                </a:solidFill>
                <a:latin typeface="Arial"/>
              </a:rPr>
              <a:t>Pourquoi attendre pour produire cette « charte » alors que c’est un élément essentiel du projet ?</a:t>
            </a:r>
          </a:p>
          <a:p>
            <a:pPr marL="2422525" indent="-285750">
              <a:buFont typeface="Wingdings" panose="05000000000000000000" pitchFamily="2" charset="2"/>
              <a:buChar char="Ø"/>
            </a:pPr>
            <a:endParaRPr lang="fr-FR" sz="2400" dirty="0">
              <a:solidFill>
                <a:schemeClr val="accent6">
                  <a:lumMod val="75000"/>
                </a:schemeClr>
              </a:solidFill>
              <a:latin typeface="Arial"/>
            </a:endParaRPr>
          </a:p>
          <a:p>
            <a:pPr marL="2422525" indent="-285750">
              <a:buFont typeface="Wingdings" panose="05000000000000000000" pitchFamily="2" charset="2"/>
              <a:buChar char="Ø"/>
            </a:pPr>
            <a:r>
              <a:rPr lang="fr-FR" sz="2400" dirty="0">
                <a:solidFill>
                  <a:schemeClr val="accent6">
                    <a:lumMod val="75000"/>
                  </a:schemeClr>
                </a:solidFill>
                <a:latin typeface="Arial"/>
              </a:rPr>
              <a:t>Un « architecte en chef » de la ZAC sera-t-il missionné pour assurer la cohérence d’ensemble et le respect de la « charte » ?  </a:t>
            </a:r>
          </a:p>
          <a:p>
            <a:pPr marL="2422525" indent="-285750">
              <a:buFont typeface="Wingdings" panose="05000000000000000000" pitchFamily="2" charset="2"/>
              <a:buChar char="Ø"/>
            </a:pPr>
            <a:r>
              <a:rPr lang="fr-FR" sz="2400" dirty="0">
                <a:solidFill>
                  <a:schemeClr val="accent6">
                    <a:lumMod val="75000"/>
                  </a:schemeClr>
                </a:solidFill>
                <a:latin typeface="Arial"/>
              </a:rPr>
              <a:t>L’Architecte des Bâtiments de France a-t-il été associé ?</a:t>
            </a:r>
          </a:p>
        </p:txBody>
      </p:sp>
      <p:sp>
        <p:nvSpPr>
          <p:cNvPr id="9" name="Rectangle 7"/>
          <p:cNvSpPr/>
          <p:nvPr/>
        </p:nvSpPr>
        <p:spPr>
          <a:xfrm>
            <a:off x="22011" y="4014042"/>
            <a:ext cx="2438787" cy="1198875"/>
          </a:xfrm>
          <a:prstGeom prst="rect">
            <a:avLst/>
          </a:prstGeom>
          <a:noFill/>
          <a:ln w="0">
            <a:noFill/>
          </a:ln>
        </p:spPr>
        <p:style>
          <a:lnRef idx="0">
            <a:scrgbClr r="0" g="0" b="0"/>
          </a:lnRef>
          <a:fillRef idx="0">
            <a:scrgbClr r="0" g="0" b="0"/>
          </a:fillRef>
          <a:effectRef idx="0">
            <a:scrgbClr r="0" g="0" b="0"/>
          </a:effectRef>
          <a:fontRef idx="minor"/>
        </p:style>
        <p:txBody>
          <a:bodyPr wrap="none" lIns="90000" tIns="45000" rIns="90000" bIns="45000" anchor="t">
            <a:spAutoFit/>
          </a:bodyPr>
          <a:lstStyle/>
          <a:p>
            <a:pPr algn="ctr" defTabSz="914400">
              <a:lnSpc>
                <a:spcPct val="100000"/>
              </a:lnSpc>
            </a:pPr>
            <a:r>
              <a:rPr lang="fr-FR" sz="3600" b="1" u="none" strike="noStrike" dirty="0">
                <a:solidFill>
                  <a:schemeClr val="accent6">
                    <a:lumMod val="75000"/>
                  </a:schemeClr>
                </a:solidFill>
                <a:uFillTx/>
                <a:latin typeface="Arial"/>
              </a:rPr>
              <a:t>Questions</a:t>
            </a:r>
          </a:p>
          <a:p>
            <a:pPr algn="ctr" defTabSz="914400">
              <a:lnSpc>
                <a:spcPct val="100000"/>
              </a:lnSpc>
            </a:pPr>
            <a:r>
              <a:rPr lang="fr-FR" sz="3600" b="1" u="none" strike="noStrike" dirty="0">
                <a:solidFill>
                  <a:schemeClr val="accent6">
                    <a:lumMod val="75000"/>
                  </a:schemeClr>
                </a:solidFill>
                <a:uFillTx/>
                <a:latin typeface="Arial"/>
              </a:rPr>
              <a:t>du CSSM </a:t>
            </a:r>
          </a:p>
        </p:txBody>
      </p:sp>
      <p:pic>
        <p:nvPicPr>
          <p:cNvPr id="1026" name="Picture 2" descr="43 700+ Méfiance Stock Illustrations, graphiques vectoriels ...">
            <a:extLst>
              <a:ext uri="{FF2B5EF4-FFF2-40B4-BE49-F238E27FC236}">
                <a16:creationId xmlns:a16="http://schemas.microsoft.com/office/drawing/2014/main" id="{06737116-E011-9445-8338-AAB95AD671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07840"/>
            <a:ext cx="1827938" cy="1695694"/>
          </a:xfrm>
          <a:prstGeom prst="rect">
            <a:avLst/>
          </a:prstGeom>
          <a:noFill/>
          <a:extLst>
            <a:ext uri="{909E8E84-426E-40DD-AFC4-6F175D3DCCD1}">
              <a14:hiddenFill xmlns:a14="http://schemas.microsoft.com/office/drawing/2010/main">
                <a:solidFill>
                  <a:srgbClr val="FFFFFF"/>
                </a:solidFill>
              </a14:hiddenFill>
            </a:ext>
          </a:extLst>
        </p:spPr>
      </p:pic>
      <p:sp>
        <p:nvSpPr>
          <p:cNvPr id="3" name="ZoneTexte 2">
            <a:extLst>
              <a:ext uri="{FF2B5EF4-FFF2-40B4-BE49-F238E27FC236}">
                <a16:creationId xmlns:a16="http://schemas.microsoft.com/office/drawing/2014/main" id="{C6CE5CB2-0C87-C851-36A2-66B1887E3ED7}"/>
              </a:ext>
            </a:extLst>
          </p:cNvPr>
          <p:cNvSpPr txBox="1"/>
          <p:nvPr/>
        </p:nvSpPr>
        <p:spPr>
          <a:xfrm>
            <a:off x="1415481" y="961600"/>
            <a:ext cx="10690592" cy="1985159"/>
          </a:xfrm>
          <a:prstGeom prst="rect">
            <a:avLst/>
          </a:prstGeom>
          <a:noFill/>
        </p:spPr>
        <p:txBody>
          <a:bodyPr wrap="square">
            <a:spAutoFit/>
          </a:bodyPr>
          <a:lstStyle/>
          <a:p>
            <a:pPr algn="ctr"/>
            <a:r>
              <a:rPr lang="fr-FR" sz="2800" b="1" dirty="0">
                <a:latin typeface="Arial" panose="020B0604020202020204" pitchFamily="34" charset="0"/>
                <a:cs typeface="Arial" panose="020B0604020202020204" pitchFamily="34" charset="0"/>
              </a:rPr>
              <a:t>GPA prévoit une « </a:t>
            </a:r>
            <a:r>
              <a:rPr lang="fr-FR" sz="4000" b="1" dirty="0">
                <a:solidFill>
                  <a:srgbClr val="C00000"/>
                </a:solidFill>
                <a:latin typeface="Arial" panose="020B0604020202020204" pitchFamily="34" charset="0"/>
                <a:cs typeface="Arial" panose="020B0604020202020204" pitchFamily="34" charset="0"/>
              </a:rPr>
              <a:t>charte architecturale </a:t>
            </a:r>
            <a:r>
              <a:rPr lang="fr-FR" sz="2800" b="1" dirty="0">
                <a:latin typeface="Arial" panose="020B0604020202020204" pitchFamily="34" charset="0"/>
                <a:cs typeface="Arial" panose="020B0604020202020204" pitchFamily="34" charset="0"/>
              </a:rPr>
              <a:t>»</a:t>
            </a:r>
          </a:p>
          <a:p>
            <a:endParaRPr lang="fr-FR" sz="1100" dirty="0">
              <a:latin typeface="Arial" panose="020B0604020202020204" pitchFamily="34" charset="0"/>
              <a:cs typeface="Arial" panose="020B0604020202020204" pitchFamily="34" charset="0"/>
            </a:endParaRPr>
          </a:p>
          <a:p>
            <a:pPr algn="just"/>
            <a:r>
              <a:rPr lang="fr-FR" dirty="0">
                <a:latin typeface="Arial" panose="020B0604020202020204" pitchFamily="34" charset="0"/>
                <a:cs typeface="Arial" panose="020B0604020202020204" pitchFamily="34" charset="0"/>
              </a:rPr>
              <a:t>« </a:t>
            </a:r>
            <a:r>
              <a:rPr lang="fr-FR" i="1" dirty="0">
                <a:latin typeface="Arial" panose="020B0604020202020204" pitchFamily="34" charset="0"/>
                <a:cs typeface="Arial" panose="020B0604020202020204" pitchFamily="34" charset="0"/>
              </a:rPr>
              <a:t>Elle fera l'objet de discussions entre les différents acteurs. Chaque période d’urbanisation a laissé sur le site une empreinte architecturale caractérisée par sa modernité et son innovation pour l’époque. L'objectif sera de s’inscrire dans cette continuité et de proposer une écriture de qualité, respectant l'identité historique et architecturale du site</a:t>
            </a:r>
            <a:r>
              <a:rPr lang="fr-FR" dirty="0">
                <a:latin typeface="Arial" panose="020B0604020202020204" pitchFamily="34" charset="0"/>
                <a:cs typeface="Arial" panose="020B0604020202020204" pitchFamily="34" charset="0"/>
              </a:rPr>
              <a:t>. » (</a:t>
            </a:r>
            <a:r>
              <a:rPr lang="fr-FR" sz="1400" dirty="0">
                <a:latin typeface="Arial" panose="020B0604020202020204" pitchFamily="34" charset="0"/>
                <a:cs typeface="Arial" panose="020B0604020202020204" pitchFamily="34" charset="0"/>
              </a:rPr>
              <a:t>Claire </a:t>
            </a:r>
            <a:r>
              <a:rPr lang="fr-FR" sz="1400" dirty="0" err="1">
                <a:latin typeface="Arial" panose="020B0604020202020204" pitchFamily="34" charset="0"/>
                <a:cs typeface="Arial" panose="020B0604020202020204" pitchFamily="34" charset="0"/>
              </a:rPr>
              <a:t>Schorter</a:t>
            </a:r>
            <a:r>
              <a:rPr lang="fr-FR" sz="1400" dirty="0">
                <a:latin typeface="Arial" panose="020B0604020202020204" pitchFamily="34" charset="0"/>
                <a:cs typeface="Arial" panose="020B0604020202020204" pitchFamily="34" charset="0"/>
              </a:rPr>
              <a:t>, compte-rendu réunion du 7 octobre 2024)</a:t>
            </a:r>
          </a:p>
        </p:txBody>
      </p:sp>
    </p:spTree>
    <p:extLst>
      <p:ext uri="{BB962C8B-B14F-4D97-AF65-F5344CB8AC3E}">
        <p14:creationId xmlns:p14="http://schemas.microsoft.com/office/powerpoint/2010/main" val="27357818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CF5E00-454B-D343-35C2-095A013860BE}"/>
            </a:ext>
          </a:extLst>
        </p:cNvPr>
        <p:cNvGrpSpPr/>
        <p:nvPr/>
      </p:nvGrpSpPr>
      <p:grpSpPr>
        <a:xfrm>
          <a:off x="0" y="0"/>
          <a:ext cx="0" cy="0"/>
          <a:chOff x="0" y="0"/>
          <a:chExt cx="0" cy="0"/>
        </a:xfrm>
      </p:grpSpPr>
      <p:sp>
        <p:nvSpPr>
          <p:cNvPr id="434" name="Titre 1">
            <a:extLst>
              <a:ext uri="{FF2B5EF4-FFF2-40B4-BE49-F238E27FC236}">
                <a16:creationId xmlns:a16="http://schemas.microsoft.com/office/drawing/2014/main" id="{F9A492E3-C76F-E2A8-BFB9-404FB0FB6D97}"/>
              </a:ext>
            </a:extLst>
          </p:cNvPr>
          <p:cNvSpPr/>
          <p:nvPr/>
        </p:nvSpPr>
        <p:spPr>
          <a:xfrm>
            <a:off x="0" y="0"/>
            <a:ext cx="12189960" cy="808920"/>
          </a:xfrm>
          <a:prstGeom prst="rect">
            <a:avLst/>
          </a:prstGeom>
          <a:solidFill>
            <a:srgbClr val="60A500"/>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a:lnSpc>
                <a:spcPct val="90000"/>
              </a:lnSpc>
            </a:pPr>
            <a:r>
              <a:rPr lang="fr-FR" sz="3200" b="1" dirty="0">
                <a:solidFill>
                  <a:schemeClr val="lt1"/>
                </a:solidFill>
                <a:latin typeface="Arial"/>
              </a:rPr>
              <a:t>Diminuer le programme quantitatif</a:t>
            </a:r>
            <a:endParaRPr lang="fr-FR" sz="3200" dirty="0">
              <a:solidFill>
                <a:srgbClr val="FFFFFF"/>
              </a:solidFill>
              <a:latin typeface="Arial"/>
            </a:endParaRPr>
          </a:p>
        </p:txBody>
      </p:sp>
      <p:sp>
        <p:nvSpPr>
          <p:cNvPr id="435" name="Rectangle 1">
            <a:extLst>
              <a:ext uri="{FF2B5EF4-FFF2-40B4-BE49-F238E27FC236}">
                <a16:creationId xmlns:a16="http://schemas.microsoft.com/office/drawing/2014/main" id="{02680CA7-1933-EC3B-2D9D-C88CB10F9C62}"/>
              </a:ext>
            </a:extLst>
          </p:cNvPr>
          <p:cNvSpPr/>
          <p:nvPr/>
        </p:nvSpPr>
        <p:spPr>
          <a:xfrm>
            <a:off x="263352" y="692696"/>
            <a:ext cx="11619598" cy="891098"/>
          </a:xfrm>
          <a:prstGeom prst="rect">
            <a:avLst/>
          </a:prstGeom>
          <a:noFill/>
          <a:ln w="1270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marL="457200" algn="ctr"/>
            <a:endParaRPr lang="fr-FR" sz="1000" b="1" dirty="0">
              <a:solidFill>
                <a:srgbClr val="000000"/>
              </a:solidFill>
              <a:latin typeface="Arial"/>
            </a:endParaRPr>
          </a:p>
          <a:p>
            <a:pPr marL="457200" algn="ctr"/>
            <a:r>
              <a:rPr lang="fr-FR" sz="2400" b="1" dirty="0">
                <a:solidFill>
                  <a:srgbClr val="000000"/>
                </a:solidFill>
                <a:latin typeface="Arial"/>
              </a:rPr>
              <a:t>Atelier « de concertation » n°3 du 26 avril 2024 sur les « Formes urbaines »</a:t>
            </a:r>
            <a:endParaRPr lang="fr-FR" sz="2800" b="1" dirty="0">
              <a:solidFill>
                <a:srgbClr val="000000"/>
              </a:solidFill>
              <a:latin typeface="Arial"/>
            </a:endParaRPr>
          </a:p>
          <a:p>
            <a:endParaRPr lang="fr-FR" i="1" dirty="0">
              <a:solidFill>
                <a:srgbClr val="000000"/>
              </a:solidFill>
              <a:latin typeface="Arial"/>
            </a:endParaRPr>
          </a:p>
        </p:txBody>
      </p:sp>
      <p:sp>
        <p:nvSpPr>
          <p:cNvPr id="2" name="ZoneTexte 1">
            <a:extLst>
              <a:ext uri="{FF2B5EF4-FFF2-40B4-BE49-F238E27FC236}">
                <a16:creationId xmlns:a16="http://schemas.microsoft.com/office/drawing/2014/main" id="{8707217C-793D-143D-F8C8-2EED82CEDE7B}"/>
              </a:ext>
            </a:extLst>
          </p:cNvPr>
          <p:cNvSpPr txBox="1"/>
          <p:nvPr/>
        </p:nvSpPr>
        <p:spPr>
          <a:xfrm>
            <a:off x="63632" y="4983780"/>
            <a:ext cx="5446877" cy="1800493"/>
          </a:xfrm>
          <a:prstGeom prst="rect">
            <a:avLst/>
          </a:prstGeom>
          <a:noFill/>
          <a:ln w="12700">
            <a:solidFill>
              <a:schemeClr val="tx1"/>
            </a:solidFill>
          </a:ln>
        </p:spPr>
        <p:txBody>
          <a:bodyPr wrap="square" rtlCol="0">
            <a:spAutoFit/>
          </a:bodyPr>
          <a:lstStyle/>
          <a:p>
            <a:pPr marL="87313" algn="ctr"/>
            <a:r>
              <a:rPr lang="fr-FR" sz="2800" b="1" dirty="0">
                <a:solidFill>
                  <a:srgbClr val="FF0000"/>
                </a:solidFill>
                <a:latin typeface="Arial"/>
              </a:rPr>
              <a:t>Bilan de l’atelier </a:t>
            </a:r>
          </a:p>
          <a:p>
            <a:pPr marL="87313" algn="ctr"/>
            <a:r>
              <a:rPr lang="fr-FR" sz="2800" b="1" dirty="0">
                <a:solidFill>
                  <a:srgbClr val="FF0000"/>
                </a:solidFill>
                <a:latin typeface="Arial"/>
              </a:rPr>
              <a:t>Impossible de placer 600 logements</a:t>
            </a:r>
            <a:r>
              <a:rPr lang="fr-FR" sz="2800" dirty="0">
                <a:solidFill>
                  <a:srgbClr val="FF0000"/>
                </a:solidFill>
                <a:latin typeface="Arial"/>
              </a:rPr>
              <a:t> </a:t>
            </a:r>
          </a:p>
          <a:p>
            <a:pPr marL="87313" algn="ctr"/>
            <a:endParaRPr lang="fr-FR" sz="1100" dirty="0">
              <a:solidFill>
                <a:srgbClr val="60A500"/>
              </a:solidFill>
              <a:latin typeface="Arial"/>
            </a:endParaRPr>
          </a:p>
          <a:p>
            <a:pPr marL="87313" algn="ctr"/>
            <a:r>
              <a:rPr lang="fr-FR" sz="1600" dirty="0">
                <a:solidFill>
                  <a:srgbClr val="000000"/>
                </a:solidFill>
                <a:latin typeface="Arial"/>
              </a:rPr>
              <a:t>(pour les 4 tables sur 6 qui ont communiqué des valeurs) </a:t>
            </a:r>
          </a:p>
        </p:txBody>
      </p:sp>
      <p:pic>
        <p:nvPicPr>
          <p:cNvPr id="1027" name="Picture 3">
            <a:extLst>
              <a:ext uri="{FF2B5EF4-FFF2-40B4-BE49-F238E27FC236}">
                <a16:creationId xmlns:a16="http://schemas.microsoft.com/office/drawing/2014/main" id="{BF97928F-DF9E-601A-86AD-90F1C49169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224" y="1632287"/>
            <a:ext cx="5179232" cy="30928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ZoneTexte 2">
            <a:extLst>
              <a:ext uri="{FF2B5EF4-FFF2-40B4-BE49-F238E27FC236}">
                <a16:creationId xmlns:a16="http://schemas.microsoft.com/office/drawing/2014/main" id="{D8EB0213-BA11-7989-2441-110B9698C76E}"/>
              </a:ext>
            </a:extLst>
          </p:cNvPr>
          <p:cNvSpPr txBox="1"/>
          <p:nvPr/>
        </p:nvSpPr>
        <p:spPr>
          <a:xfrm>
            <a:off x="119336" y="4102855"/>
            <a:ext cx="1872208" cy="230832"/>
          </a:xfrm>
          <a:prstGeom prst="rect">
            <a:avLst/>
          </a:prstGeom>
          <a:noFill/>
        </p:spPr>
        <p:txBody>
          <a:bodyPr wrap="square" rtlCol="0">
            <a:spAutoFit/>
          </a:bodyPr>
          <a:lstStyle/>
          <a:p>
            <a:r>
              <a:rPr lang="fr-FR" sz="900" dirty="0">
                <a:latin typeface="Arial" panose="020B0604020202020204" pitchFamily="34" charset="0"/>
                <a:cs typeface="Arial" panose="020B0604020202020204" pitchFamily="34" charset="0"/>
              </a:rPr>
              <a:t>Source : GPA – </a:t>
            </a:r>
            <a:r>
              <a:rPr lang="fr-FR" sz="900" dirty="0" err="1">
                <a:latin typeface="Arial" panose="020B0604020202020204" pitchFamily="34" charset="0"/>
                <a:cs typeface="Arial" panose="020B0604020202020204" pitchFamily="34" charset="0"/>
              </a:rPr>
              <a:t>A.Bommart</a:t>
            </a:r>
            <a:endParaRPr lang="fr-FR" sz="900" dirty="0">
              <a:latin typeface="Arial" panose="020B0604020202020204" pitchFamily="34" charset="0"/>
              <a:cs typeface="Arial" panose="020B0604020202020204" pitchFamily="34" charset="0"/>
            </a:endParaRPr>
          </a:p>
        </p:txBody>
      </p:sp>
      <p:grpSp>
        <p:nvGrpSpPr>
          <p:cNvPr id="5" name="Groupe 4">
            <a:extLst>
              <a:ext uri="{FF2B5EF4-FFF2-40B4-BE49-F238E27FC236}">
                <a16:creationId xmlns:a16="http://schemas.microsoft.com/office/drawing/2014/main" id="{C2ED0F7C-9133-9C76-7FA2-9805993C110D}"/>
              </a:ext>
            </a:extLst>
          </p:cNvPr>
          <p:cNvGrpSpPr/>
          <p:nvPr/>
        </p:nvGrpSpPr>
        <p:grpSpPr>
          <a:xfrm>
            <a:off x="5146508" y="1524161"/>
            <a:ext cx="6782139" cy="5073191"/>
            <a:chOff x="236160" y="1168920"/>
            <a:chExt cx="11908440" cy="5716080"/>
          </a:xfrm>
        </p:grpSpPr>
        <p:pic>
          <p:nvPicPr>
            <p:cNvPr id="6" name="Image 2">
              <a:extLst>
                <a:ext uri="{FF2B5EF4-FFF2-40B4-BE49-F238E27FC236}">
                  <a16:creationId xmlns:a16="http://schemas.microsoft.com/office/drawing/2014/main" id="{B023FE3D-EEA7-65DD-86F5-A298DB5E4939}"/>
                </a:ext>
              </a:extLst>
            </p:cNvPr>
            <p:cNvPicPr/>
            <p:nvPr/>
          </p:nvPicPr>
          <p:blipFill>
            <a:blip r:embed="rId4"/>
            <a:stretch/>
          </p:blipFill>
          <p:spPr>
            <a:xfrm>
              <a:off x="464040" y="1733400"/>
              <a:ext cx="2720160" cy="1310040"/>
            </a:xfrm>
            <a:prstGeom prst="rect">
              <a:avLst/>
            </a:prstGeom>
            <a:noFill/>
            <a:ln w="0">
              <a:noFill/>
            </a:ln>
          </p:spPr>
        </p:pic>
        <p:pic>
          <p:nvPicPr>
            <p:cNvPr id="7" name="Image 3">
              <a:extLst>
                <a:ext uri="{FF2B5EF4-FFF2-40B4-BE49-F238E27FC236}">
                  <a16:creationId xmlns:a16="http://schemas.microsoft.com/office/drawing/2014/main" id="{80CA06F2-85BA-18D4-C675-17EF2E2A1D8B}"/>
                </a:ext>
              </a:extLst>
            </p:cNvPr>
            <p:cNvPicPr/>
            <p:nvPr/>
          </p:nvPicPr>
          <p:blipFill>
            <a:blip r:embed="rId5"/>
            <a:stretch/>
          </p:blipFill>
          <p:spPr>
            <a:xfrm>
              <a:off x="911520" y="1168920"/>
              <a:ext cx="1671840" cy="514080"/>
            </a:xfrm>
            <a:prstGeom prst="rect">
              <a:avLst/>
            </a:prstGeom>
            <a:noFill/>
            <a:ln w="0">
              <a:noFill/>
            </a:ln>
          </p:spPr>
        </p:pic>
        <p:pic>
          <p:nvPicPr>
            <p:cNvPr id="8" name="Image 4">
              <a:extLst>
                <a:ext uri="{FF2B5EF4-FFF2-40B4-BE49-F238E27FC236}">
                  <a16:creationId xmlns:a16="http://schemas.microsoft.com/office/drawing/2014/main" id="{286D3E29-5D8D-F147-97A4-28E8CE6E7BFA}"/>
                </a:ext>
              </a:extLst>
            </p:cNvPr>
            <p:cNvPicPr/>
            <p:nvPr/>
          </p:nvPicPr>
          <p:blipFill>
            <a:blip r:embed="rId6"/>
            <a:stretch/>
          </p:blipFill>
          <p:spPr>
            <a:xfrm>
              <a:off x="4336200" y="1989000"/>
              <a:ext cx="7736040" cy="1944000"/>
            </a:xfrm>
            <a:prstGeom prst="rect">
              <a:avLst/>
            </a:prstGeom>
            <a:noFill/>
            <a:ln w="0">
              <a:noFill/>
            </a:ln>
          </p:spPr>
        </p:pic>
        <p:pic>
          <p:nvPicPr>
            <p:cNvPr id="9" name="Image 5">
              <a:extLst>
                <a:ext uri="{FF2B5EF4-FFF2-40B4-BE49-F238E27FC236}">
                  <a16:creationId xmlns:a16="http://schemas.microsoft.com/office/drawing/2014/main" id="{B65F9E61-87E7-A467-4FF2-D1EAE44F289E}"/>
                </a:ext>
              </a:extLst>
            </p:cNvPr>
            <p:cNvPicPr/>
            <p:nvPr/>
          </p:nvPicPr>
          <p:blipFill>
            <a:blip r:embed="rId7"/>
            <a:stretch/>
          </p:blipFill>
          <p:spPr>
            <a:xfrm>
              <a:off x="5375920" y="1194672"/>
              <a:ext cx="1864080" cy="766440"/>
            </a:xfrm>
            <a:prstGeom prst="rect">
              <a:avLst/>
            </a:prstGeom>
            <a:noFill/>
            <a:ln w="0">
              <a:noFill/>
            </a:ln>
          </p:spPr>
        </p:pic>
        <p:pic>
          <p:nvPicPr>
            <p:cNvPr id="10" name="Image 6">
              <a:extLst>
                <a:ext uri="{FF2B5EF4-FFF2-40B4-BE49-F238E27FC236}">
                  <a16:creationId xmlns:a16="http://schemas.microsoft.com/office/drawing/2014/main" id="{9D20515A-0F15-E184-74F0-F59A41F6C33F}"/>
                </a:ext>
              </a:extLst>
            </p:cNvPr>
            <p:cNvPicPr/>
            <p:nvPr/>
          </p:nvPicPr>
          <p:blipFill>
            <a:blip r:embed="rId8"/>
            <a:stretch/>
          </p:blipFill>
          <p:spPr>
            <a:xfrm>
              <a:off x="334440" y="4358880"/>
              <a:ext cx="8106480" cy="1210320"/>
            </a:xfrm>
            <a:prstGeom prst="rect">
              <a:avLst/>
            </a:prstGeom>
            <a:noFill/>
            <a:ln w="0">
              <a:noFill/>
            </a:ln>
          </p:spPr>
        </p:pic>
        <p:pic>
          <p:nvPicPr>
            <p:cNvPr id="11" name="Image 7">
              <a:extLst>
                <a:ext uri="{FF2B5EF4-FFF2-40B4-BE49-F238E27FC236}">
                  <a16:creationId xmlns:a16="http://schemas.microsoft.com/office/drawing/2014/main" id="{67AB77FC-8443-04CB-6F17-D571594C8E0A}"/>
                </a:ext>
              </a:extLst>
            </p:cNvPr>
            <p:cNvPicPr/>
            <p:nvPr/>
          </p:nvPicPr>
          <p:blipFill>
            <a:blip r:embed="rId9"/>
            <a:stretch/>
          </p:blipFill>
          <p:spPr>
            <a:xfrm>
              <a:off x="236160" y="3872160"/>
              <a:ext cx="2706480" cy="459360"/>
            </a:xfrm>
            <a:prstGeom prst="rect">
              <a:avLst/>
            </a:prstGeom>
            <a:noFill/>
            <a:ln w="0">
              <a:noFill/>
            </a:ln>
          </p:spPr>
        </p:pic>
        <p:pic>
          <p:nvPicPr>
            <p:cNvPr id="12" name="Image 8">
              <a:extLst>
                <a:ext uri="{FF2B5EF4-FFF2-40B4-BE49-F238E27FC236}">
                  <a16:creationId xmlns:a16="http://schemas.microsoft.com/office/drawing/2014/main" id="{1F6C97D6-9E1A-8060-07F5-27C96CBA4B66}"/>
                </a:ext>
              </a:extLst>
            </p:cNvPr>
            <p:cNvPicPr/>
            <p:nvPr/>
          </p:nvPicPr>
          <p:blipFill>
            <a:blip r:embed="rId10"/>
            <a:stretch/>
          </p:blipFill>
          <p:spPr>
            <a:xfrm>
              <a:off x="759960" y="2925000"/>
              <a:ext cx="2422440" cy="777960"/>
            </a:xfrm>
            <a:prstGeom prst="rect">
              <a:avLst/>
            </a:prstGeom>
            <a:noFill/>
            <a:ln w="0">
              <a:noFill/>
            </a:ln>
          </p:spPr>
        </p:pic>
        <p:pic>
          <p:nvPicPr>
            <p:cNvPr id="23" name="Image 9">
              <a:extLst>
                <a:ext uri="{FF2B5EF4-FFF2-40B4-BE49-F238E27FC236}">
                  <a16:creationId xmlns:a16="http://schemas.microsoft.com/office/drawing/2014/main" id="{48D4AA66-2F22-1C58-E5E1-36083B46A7FC}"/>
                </a:ext>
              </a:extLst>
            </p:cNvPr>
            <p:cNvPicPr/>
            <p:nvPr/>
          </p:nvPicPr>
          <p:blipFill>
            <a:blip r:embed="rId11"/>
            <a:stretch/>
          </p:blipFill>
          <p:spPr>
            <a:xfrm>
              <a:off x="4205160" y="5445360"/>
              <a:ext cx="7939440" cy="1439640"/>
            </a:xfrm>
            <a:prstGeom prst="rect">
              <a:avLst/>
            </a:prstGeom>
            <a:noFill/>
            <a:ln w="0">
              <a:noFill/>
            </a:ln>
          </p:spPr>
        </p:pic>
        <p:pic>
          <p:nvPicPr>
            <p:cNvPr id="24" name="Image 10">
              <a:extLst>
                <a:ext uri="{FF2B5EF4-FFF2-40B4-BE49-F238E27FC236}">
                  <a16:creationId xmlns:a16="http://schemas.microsoft.com/office/drawing/2014/main" id="{14EF1569-1394-CAA9-1FFA-6427603F84DA}"/>
                </a:ext>
              </a:extLst>
            </p:cNvPr>
            <p:cNvPicPr/>
            <p:nvPr/>
          </p:nvPicPr>
          <p:blipFill>
            <a:blip r:embed="rId12"/>
            <a:stretch/>
          </p:blipFill>
          <p:spPr>
            <a:xfrm>
              <a:off x="8112240" y="4947480"/>
              <a:ext cx="2532960" cy="705600"/>
            </a:xfrm>
            <a:prstGeom prst="rect">
              <a:avLst/>
            </a:prstGeom>
            <a:noFill/>
            <a:ln w="0">
              <a:noFill/>
            </a:ln>
          </p:spPr>
        </p:pic>
      </p:grpSp>
    </p:spTree>
    <p:extLst>
      <p:ext uri="{BB962C8B-B14F-4D97-AF65-F5344CB8AC3E}">
        <p14:creationId xmlns:p14="http://schemas.microsoft.com/office/powerpoint/2010/main" val="238095117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 name="PlaceHolder 1"/>
          <p:cNvSpPr>
            <a:spLocks noGrp="1"/>
          </p:cNvSpPr>
          <p:nvPr>
            <p:ph idx="4294967295"/>
          </p:nvPr>
        </p:nvSpPr>
        <p:spPr>
          <a:xfrm>
            <a:off x="7092820" y="959507"/>
            <a:ext cx="4936940" cy="5252040"/>
          </a:xfrm>
          <a:prstGeom prst="rect">
            <a:avLst/>
          </a:prstGeom>
          <a:noFill/>
          <a:ln w="0">
            <a:noFill/>
          </a:ln>
        </p:spPr>
        <p:txBody>
          <a:bodyPr lIns="91440" tIns="45720" rIns="91440" bIns="45720" anchor="t">
            <a:noAutofit/>
          </a:bodyPr>
          <a:lstStyle/>
          <a:p>
            <a:pPr marL="457200" indent="0" algn="just" defTabSz="914400">
              <a:lnSpc>
                <a:spcPct val="115000"/>
              </a:lnSpc>
              <a:spcBef>
                <a:spcPts val="1001"/>
              </a:spcBef>
              <a:spcAft>
                <a:spcPts val="1001"/>
              </a:spcAft>
              <a:buNone/>
              <a:tabLst>
                <a:tab pos="0" algn="l"/>
              </a:tabLst>
            </a:pPr>
            <a:r>
              <a:rPr lang="fr-FR" sz="2400" b="0" u="none" strike="noStrike" dirty="0">
                <a:solidFill>
                  <a:schemeClr val="dk1">
                    <a:tint val="75000"/>
                  </a:schemeClr>
                </a:solidFill>
                <a:uFillTx/>
                <a:latin typeface="Arial"/>
                <a:ea typeface="Calibri"/>
              </a:rPr>
              <a:t> </a:t>
            </a:r>
            <a:endParaRPr lang="fr-FR" sz="2400" b="0" u="none" strike="noStrike" dirty="0">
              <a:solidFill>
                <a:schemeClr val="dk1"/>
              </a:solidFill>
              <a:uFillTx/>
              <a:latin typeface="Calibri"/>
            </a:endParaRPr>
          </a:p>
        </p:txBody>
      </p:sp>
      <p:sp>
        <p:nvSpPr>
          <p:cNvPr id="356" name="Titre 1"/>
          <p:cNvSpPr/>
          <p:nvPr/>
        </p:nvSpPr>
        <p:spPr>
          <a:xfrm>
            <a:off x="140400" y="2767320"/>
            <a:ext cx="2974680" cy="364248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ctr">
            <a:noAutofit/>
          </a:bodyPr>
          <a:lstStyle/>
          <a:p>
            <a:pPr algn="ctr" defTabSz="1778040">
              <a:lnSpc>
                <a:spcPct val="90000"/>
              </a:lnSpc>
              <a:spcAft>
                <a:spcPts val="839"/>
              </a:spcAft>
            </a:pPr>
            <a:endParaRPr lang="fr-FR" sz="2400" b="0" u="none" strike="noStrike">
              <a:solidFill>
                <a:srgbClr val="000000"/>
              </a:solidFill>
              <a:uFillTx/>
              <a:latin typeface="Arial"/>
            </a:endParaRPr>
          </a:p>
          <a:p>
            <a:pPr algn="ctr" defTabSz="1778040">
              <a:lnSpc>
                <a:spcPct val="90000"/>
              </a:lnSpc>
              <a:spcAft>
                <a:spcPts val="839"/>
              </a:spcAft>
            </a:pPr>
            <a:endParaRPr lang="fr-FR" sz="2400" b="0" u="none" strike="noStrike">
              <a:solidFill>
                <a:srgbClr val="000000"/>
              </a:solidFill>
              <a:uFillTx/>
              <a:latin typeface="Arial"/>
            </a:endParaRPr>
          </a:p>
          <a:p>
            <a:pPr algn="ctr" defTabSz="1778040">
              <a:lnSpc>
                <a:spcPct val="90000"/>
              </a:lnSpc>
              <a:spcAft>
                <a:spcPts val="839"/>
              </a:spcAft>
            </a:pPr>
            <a:endParaRPr lang="fr-FR" sz="2400" b="0" u="none" strike="noStrike">
              <a:solidFill>
                <a:srgbClr val="000000"/>
              </a:solidFill>
              <a:uFillTx/>
              <a:latin typeface="Arial"/>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616791"/>
            <a:ext cx="4690138" cy="648461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ZoneTexte 1"/>
          <p:cNvSpPr txBox="1"/>
          <p:nvPr/>
        </p:nvSpPr>
        <p:spPr>
          <a:xfrm>
            <a:off x="4904714" y="5400280"/>
            <a:ext cx="5054027" cy="1354217"/>
          </a:xfrm>
          <a:prstGeom prst="rect">
            <a:avLst/>
          </a:prstGeom>
          <a:noFill/>
        </p:spPr>
        <p:txBody>
          <a:bodyPr wrap="square" rtlCol="0">
            <a:spAutoFit/>
          </a:bodyPr>
          <a:lstStyle/>
          <a:p>
            <a:r>
              <a:rPr lang="fr-FR" b="1" dirty="0">
                <a:latin typeface="Arial" panose="020B0604020202020204" pitchFamily="34" charset="0"/>
                <a:cs typeface="Arial" panose="020B0604020202020204" pitchFamily="34" charset="0"/>
              </a:rPr>
              <a:t>Bâtiments historiques :</a:t>
            </a:r>
          </a:p>
          <a:p>
            <a:endParaRPr lang="fr-FR" sz="1000" b="1" dirty="0">
              <a:latin typeface="Arial" panose="020B0604020202020204" pitchFamily="34" charset="0"/>
              <a:cs typeface="Arial" panose="020B0604020202020204" pitchFamily="34" charset="0"/>
            </a:endParaRPr>
          </a:p>
          <a:p>
            <a:pPr marL="722313" indent="-285750">
              <a:buFont typeface="Wingdings" panose="05000000000000000000" pitchFamily="2" charset="2"/>
              <a:buChar char="Ø"/>
            </a:pPr>
            <a:r>
              <a:rPr lang="fr-FR" dirty="0">
                <a:latin typeface="Arial" panose="020B0604020202020204" pitchFamily="34" charset="0"/>
                <a:cs typeface="Arial" panose="020B0604020202020204" pitchFamily="34" charset="0"/>
              </a:rPr>
              <a:t>Grande Soufflerie : S1</a:t>
            </a:r>
          </a:p>
          <a:p>
            <a:pPr marL="722313" indent="-285750">
              <a:buFont typeface="Wingdings" panose="05000000000000000000" pitchFamily="2" charset="2"/>
              <a:buChar char="Ø"/>
            </a:pPr>
            <a:r>
              <a:rPr lang="fr-FR" dirty="0">
                <a:latin typeface="Arial" panose="020B0604020202020204" pitchFamily="34" charset="0"/>
                <a:cs typeface="Arial" panose="020B0604020202020204" pitchFamily="34" charset="0"/>
              </a:rPr>
              <a:t>Hangar aux Essais : AK</a:t>
            </a:r>
          </a:p>
          <a:p>
            <a:pPr marL="722313" indent="-285750">
              <a:buFont typeface="Wingdings" panose="05000000000000000000" pitchFamily="2" charset="2"/>
              <a:buChar char="Ø"/>
            </a:pPr>
            <a:r>
              <a:rPr lang="fr-FR" dirty="0">
                <a:latin typeface="Arial" panose="020B0604020202020204" pitchFamily="34" charset="0"/>
                <a:cs typeface="Arial" panose="020B0604020202020204" pitchFamily="34" charset="0"/>
              </a:rPr>
              <a:t>Maison du Colonel Renard :  A et B</a:t>
            </a:r>
          </a:p>
        </p:txBody>
      </p:sp>
      <p:sp>
        <p:nvSpPr>
          <p:cNvPr id="3" name="ZoneTexte 2"/>
          <p:cNvSpPr txBox="1"/>
          <p:nvPr/>
        </p:nvSpPr>
        <p:spPr>
          <a:xfrm rot="16200000">
            <a:off x="3188849" y="5284864"/>
            <a:ext cx="3082363" cy="230832"/>
          </a:xfrm>
          <a:prstGeom prst="rect">
            <a:avLst/>
          </a:prstGeom>
          <a:noFill/>
        </p:spPr>
        <p:txBody>
          <a:bodyPr wrap="square" rtlCol="0">
            <a:spAutoFit/>
          </a:bodyPr>
          <a:lstStyle/>
          <a:p>
            <a:r>
              <a:rPr lang="fr-FR" sz="900" dirty="0">
                <a:latin typeface="Arial" panose="020B0604020202020204" pitchFamily="34" charset="0"/>
                <a:cs typeface="Arial" panose="020B0604020202020204" pitchFamily="34" charset="0"/>
              </a:rPr>
              <a:t>Source : protocole partenarial Ville-GPSO-GPA</a:t>
            </a:r>
          </a:p>
        </p:txBody>
      </p:sp>
      <p:pic>
        <p:nvPicPr>
          <p:cNvPr id="9" name="Picture 3"/>
          <p:cNvPicPr/>
          <p:nvPr/>
        </p:nvPicPr>
        <p:blipFill>
          <a:blip r:embed="rId4"/>
          <a:stretch/>
        </p:blipFill>
        <p:spPr>
          <a:xfrm>
            <a:off x="7431727" y="865184"/>
            <a:ext cx="4176464" cy="4977030"/>
          </a:xfrm>
          <a:prstGeom prst="rect">
            <a:avLst/>
          </a:prstGeom>
          <a:noFill/>
          <a:ln w="0">
            <a:noFill/>
          </a:ln>
        </p:spPr>
      </p:pic>
      <p:sp>
        <p:nvSpPr>
          <p:cNvPr id="4" name="Titre 1"/>
          <p:cNvSpPr/>
          <p:nvPr/>
        </p:nvSpPr>
        <p:spPr>
          <a:xfrm>
            <a:off x="0" y="0"/>
            <a:ext cx="12191400" cy="865184"/>
          </a:xfrm>
          <a:prstGeom prst="rect">
            <a:avLst/>
          </a:prstGeom>
          <a:solidFill>
            <a:schemeClr val="tx2"/>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tabLst>
                <a:tab pos="6105600" algn="l"/>
              </a:tabLst>
            </a:pPr>
            <a:r>
              <a:rPr lang="fr-FR" sz="3200" b="1" u="none" strike="noStrike" dirty="0">
                <a:solidFill>
                  <a:schemeClr val="lt1"/>
                </a:solidFill>
                <a:uFillTx/>
                <a:latin typeface="Arial"/>
              </a:rPr>
              <a:t>Le site de l’ONERA : 12,6 ha</a:t>
            </a:r>
            <a:endParaRPr lang="fr-FR" sz="3200" b="0" u="none" strike="noStrike" dirty="0">
              <a:solidFill>
                <a:srgbClr val="FFFFFF"/>
              </a:solidFill>
              <a:uFillTx/>
              <a:latin typeface="Arial"/>
            </a:endParaRPr>
          </a:p>
        </p:txBody>
      </p:sp>
      <p:sp>
        <p:nvSpPr>
          <p:cNvPr id="5" name="ZoneTexte 4">
            <a:extLst>
              <a:ext uri="{FF2B5EF4-FFF2-40B4-BE49-F238E27FC236}">
                <a16:creationId xmlns:a16="http://schemas.microsoft.com/office/drawing/2014/main" id="{FBA425A2-7DD6-5E31-826D-00660373A7E4}"/>
              </a:ext>
            </a:extLst>
          </p:cNvPr>
          <p:cNvSpPr txBox="1"/>
          <p:nvPr/>
        </p:nvSpPr>
        <p:spPr>
          <a:xfrm>
            <a:off x="4556674" y="1234631"/>
            <a:ext cx="931746" cy="369332"/>
          </a:xfrm>
          <a:prstGeom prst="rect">
            <a:avLst/>
          </a:prstGeom>
          <a:solidFill>
            <a:srgbClr val="FFCE3C"/>
          </a:solidFill>
          <a:ln w="12700">
            <a:solidFill>
              <a:schemeClr val="tx1"/>
            </a:solidFill>
          </a:ln>
        </p:spPr>
        <p:txBody>
          <a:bodyPr wrap="square" rtlCol="0">
            <a:spAutoFit/>
          </a:bodyPr>
          <a:lstStyle/>
          <a:p>
            <a:pPr algn="ctr"/>
            <a:r>
              <a:rPr lang="fr-FR" b="1" dirty="0">
                <a:latin typeface="Arial" panose="020B0604020202020204" pitchFamily="34" charset="0"/>
                <a:cs typeface="Arial" panose="020B0604020202020204" pitchFamily="34" charset="0"/>
              </a:rPr>
              <a:t>NORD</a:t>
            </a:r>
          </a:p>
        </p:txBody>
      </p:sp>
      <p:sp>
        <p:nvSpPr>
          <p:cNvPr id="6" name="ZoneTexte 5">
            <a:extLst>
              <a:ext uri="{FF2B5EF4-FFF2-40B4-BE49-F238E27FC236}">
                <a16:creationId xmlns:a16="http://schemas.microsoft.com/office/drawing/2014/main" id="{138F436C-C919-2855-4E83-74B3EF68DDA5}"/>
              </a:ext>
            </a:extLst>
          </p:cNvPr>
          <p:cNvSpPr txBox="1"/>
          <p:nvPr/>
        </p:nvSpPr>
        <p:spPr>
          <a:xfrm>
            <a:off x="4423210" y="6627383"/>
            <a:ext cx="931746" cy="369332"/>
          </a:xfrm>
          <a:prstGeom prst="rect">
            <a:avLst/>
          </a:prstGeom>
          <a:solidFill>
            <a:srgbClr val="FFCE3C"/>
          </a:solidFill>
          <a:ln w="12700">
            <a:solidFill>
              <a:schemeClr val="tx1"/>
            </a:solidFill>
          </a:ln>
        </p:spPr>
        <p:txBody>
          <a:bodyPr wrap="square" rtlCol="0">
            <a:spAutoFit/>
          </a:bodyPr>
          <a:lstStyle/>
          <a:p>
            <a:pPr algn="ctr"/>
            <a:r>
              <a:rPr lang="fr-FR" b="1" dirty="0">
                <a:latin typeface="Arial" panose="020B0604020202020204" pitchFamily="34" charset="0"/>
                <a:cs typeface="Arial" panose="020B0604020202020204" pitchFamily="34" charset="0"/>
              </a:rPr>
              <a:t>SUD</a:t>
            </a:r>
          </a:p>
        </p:txBody>
      </p:sp>
      <p:sp>
        <p:nvSpPr>
          <p:cNvPr id="7" name="Triangle isocèle 6">
            <a:extLst>
              <a:ext uri="{FF2B5EF4-FFF2-40B4-BE49-F238E27FC236}">
                <a16:creationId xmlns:a16="http://schemas.microsoft.com/office/drawing/2014/main" id="{E8D1AE92-4262-DDF3-6A9C-3CBFB6651F57}"/>
              </a:ext>
            </a:extLst>
          </p:cNvPr>
          <p:cNvSpPr/>
          <p:nvPr/>
        </p:nvSpPr>
        <p:spPr>
          <a:xfrm rot="2802568">
            <a:off x="7689828" y="3459679"/>
            <a:ext cx="2208431" cy="1771544"/>
          </a:xfrm>
          <a:prstGeom prst="triangl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b="1" dirty="0"/>
          </a:p>
        </p:txBody>
      </p:sp>
      <p:sp>
        <p:nvSpPr>
          <p:cNvPr id="11" name="Flèche : pentagone 10">
            <a:extLst>
              <a:ext uri="{FF2B5EF4-FFF2-40B4-BE49-F238E27FC236}">
                <a16:creationId xmlns:a16="http://schemas.microsoft.com/office/drawing/2014/main" id="{68B6EACF-1D02-83A1-E9BD-AA4C620232FF}"/>
              </a:ext>
            </a:extLst>
          </p:cNvPr>
          <p:cNvSpPr/>
          <p:nvPr/>
        </p:nvSpPr>
        <p:spPr>
          <a:xfrm>
            <a:off x="5362453" y="4358045"/>
            <a:ext cx="2163036" cy="700426"/>
          </a:xfrm>
          <a:prstGeom prst="homePlate">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endParaRPr lang="fr-FR" b="1" dirty="0">
              <a:latin typeface="Arial" panose="020B0604020202020204" pitchFamily="34" charset="0"/>
              <a:cs typeface="Arial" panose="020B0604020202020204" pitchFamily="34" charset="0"/>
            </a:endParaRPr>
          </a:p>
          <a:p>
            <a:r>
              <a:rPr lang="fr-FR" b="1" dirty="0">
                <a:latin typeface="Arial" panose="020B0604020202020204" pitchFamily="34" charset="0"/>
                <a:cs typeface="Arial" panose="020B0604020202020204" pitchFamily="34" charset="0"/>
              </a:rPr>
              <a:t>Surface construite 20%</a:t>
            </a:r>
            <a:endParaRPr lang="fr-FR" dirty="0">
              <a:latin typeface="Arial" panose="020B0604020202020204" pitchFamily="34" charset="0"/>
              <a:cs typeface="Arial" panose="020B0604020202020204" pitchFamily="34" charset="0"/>
            </a:endParaRPr>
          </a:p>
          <a:p>
            <a:pPr algn="ctr"/>
            <a:endParaRPr lang="fr-FR" dirty="0"/>
          </a:p>
        </p:txBody>
      </p:sp>
    </p:spTree>
    <p:extLst>
      <p:ext uri="{BB962C8B-B14F-4D97-AF65-F5344CB8AC3E}">
        <p14:creationId xmlns:p14="http://schemas.microsoft.com/office/powerpoint/2010/main" val="356849753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6C13DA-C6D6-84E0-46E2-77966C76C978}"/>
            </a:ext>
          </a:extLst>
        </p:cNvPr>
        <p:cNvGrpSpPr/>
        <p:nvPr/>
      </p:nvGrpSpPr>
      <p:grpSpPr>
        <a:xfrm>
          <a:off x="0" y="0"/>
          <a:ext cx="0" cy="0"/>
          <a:chOff x="0" y="0"/>
          <a:chExt cx="0" cy="0"/>
        </a:xfrm>
      </p:grpSpPr>
      <p:sp>
        <p:nvSpPr>
          <p:cNvPr id="303" name="PlaceHolder 1">
            <a:extLst>
              <a:ext uri="{FF2B5EF4-FFF2-40B4-BE49-F238E27FC236}">
                <a16:creationId xmlns:a16="http://schemas.microsoft.com/office/drawing/2014/main" id="{CF67AEE4-EBD1-1405-5558-06517E7D8250}"/>
              </a:ext>
            </a:extLst>
          </p:cNvPr>
          <p:cNvSpPr>
            <a:spLocks noGrp="1"/>
          </p:cNvSpPr>
          <p:nvPr>
            <p:ph type="title"/>
          </p:nvPr>
        </p:nvSpPr>
        <p:spPr>
          <a:xfrm>
            <a:off x="0" y="-63343"/>
            <a:ext cx="12191760" cy="621703"/>
          </a:xfrm>
          <a:prstGeom prst="rect">
            <a:avLst/>
          </a:prstGeom>
          <a:solidFill>
            <a:schemeClr val="accent1">
              <a:lumMod val="50000"/>
            </a:schemeClr>
          </a:solidFill>
          <a:ln w="0">
            <a:noFill/>
          </a:ln>
        </p:spPr>
        <p:txBody>
          <a:bodyPr lIns="91440" tIns="45720" rIns="91440" bIns="45720" anchor="t">
            <a:normAutofit/>
          </a:bodyPr>
          <a:lstStyle/>
          <a:p>
            <a:pPr indent="0" algn="ctr" defTabSz="914400">
              <a:lnSpc>
                <a:spcPct val="90000"/>
              </a:lnSpc>
              <a:buNone/>
              <a:tabLst>
                <a:tab pos="0" algn="l"/>
              </a:tabLst>
            </a:pPr>
            <a:r>
              <a:rPr lang="fr-FR" sz="3200" b="1" dirty="0">
                <a:solidFill>
                  <a:schemeClr val="lt1"/>
                </a:solidFill>
                <a:latin typeface="Arial"/>
              </a:rPr>
              <a:t>La Ville de Meudon et l’aménagement du site de l’ONERA</a:t>
            </a:r>
            <a:endParaRPr lang="fr-FR" sz="3600" b="0" u="none" strike="noStrike" dirty="0">
              <a:solidFill>
                <a:schemeClr val="dk1"/>
              </a:solidFill>
              <a:uFillTx/>
              <a:latin typeface="Calibri"/>
            </a:endParaRPr>
          </a:p>
        </p:txBody>
      </p:sp>
      <p:sp>
        <p:nvSpPr>
          <p:cNvPr id="306" name="Rectangle 173">
            <a:extLst>
              <a:ext uri="{FF2B5EF4-FFF2-40B4-BE49-F238E27FC236}">
                <a16:creationId xmlns:a16="http://schemas.microsoft.com/office/drawing/2014/main" id="{C5872EF3-4185-FA16-4192-4CF6B0E33C46}"/>
              </a:ext>
            </a:extLst>
          </p:cNvPr>
          <p:cNvSpPr/>
          <p:nvPr/>
        </p:nvSpPr>
        <p:spPr>
          <a:xfrm>
            <a:off x="6040800" y="3082320"/>
            <a:ext cx="178200" cy="2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1000" b="0" u="none" strike="noStrike">
              <a:solidFill>
                <a:srgbClr val="000000"/>
              </a:solidFill>
              <a:uFillTx/>
              <a:latin typeface="Arial"/>
            </a:endParaRPr>
          </a:p>
        </p:txBody>
      </p:sp>
      <p:sp>
        <p:nvSpPr>
          <p:cNvPr id="307" name="Rectangle 174">
            <a:extLst>
              <a:ext uri="{FF2B5EF4-FFF2-40B4-BE49-F238E27FC236}">
                <a16:creationId xmlns:a16="http://schemas.microsoft.com/office/drawing/2014/main" id="{4CAD278F-2CFB-E3E6-FA68-0A35BEFCB141}"/>
              </a:ext>
            </a:extLst>
          </p:cNvPr>
          <p:cNvSpPr/>
          <p:nvPr/>
        </p:nvSpPr>
        <p:spPr>
          <a:xfrm rot="20049000">
            <a:off x="5619600" y="3267000"/>
            <a:ext cx="178200" cy="2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1000" b="0" u="none" strike="noStrike">
              <a:solidFill>
                <a:srgbClr val="000000"/>
              </a:solidFill>
              <a:uFillTx/>
              <a:latin typeface="Arial"/>
            </a:endParaRPr>
          </a:p>
        </p:txBody>
      </p:sp>
      <p:sp>
        <p:nvSpPr>
          <p:cNvPr id="308" name="ZoneTexte 266">
            <a:extLst>
              <a:ext uri="{FF2B5EF4-FFF2-40B4-BE49-F238E27FC236}">
                <a16:creationId xmlns:a16="http://schemas.microsoft.com/office/drawing/2014/main" id="{79763910-41FF-41D5-E577-119BADC24BCD}"/>
              </a:ext>
            </a:extLst>
          </p:cNvPr>
          <p:cNvSpPr/>
          <p:nvPr/>
        </p:nvSpPr>
        <p:spPr>
          <a:xfrm>
            <a:off x="10080000" y="4140000"/>
            <a:ext cx="539640" cy="215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900" b="0" u="none" strike="noStrike">
              <a:solidFill>
                <a:srgbClr val="000000"/>
              </a:solidFill>
              <a:uFillTx/>
              <a:latin typeface="Calibri"/>
            </a:endParaRPr>
          </a:p>
        </p:txBody>
      </p:sp>
      <p:pic>
        <p:nvPicPr>
          <p:cNvPr id="5" name="Image 4" descr="Une image contenant texte, Police, capture d’écran, blanc&#10;&#10;Le contenu généré par l’IA peut être incorrect.">
            <a:extLst>
              <a:ext uri="{FF2B5EF4-FFF2-40B4-BE49-F238E27FC236}">
                <a16:creationId xmlns:a16="http://schemas.microsoft.com/office/drawing/2014/main" id="{BE5ADA4B-836D-2011-FF01-10FA15B935B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0368" y="1588637"/>
            <a:ext cx="11377264" cy="3667401"/>
          </a:xfrm>
          <a:prstGeom prst="rect">
            <a:avLst/>
          </a:prstGeom>
        </p:spPr>
      </p:pic>
      <p:pic>
        <p:nvPicPr>
          <p:cNvPr id="8" name="Image 7" descr="Une image contenant texte, Police, Graphique, graphisme&#10;&#10;Le contenu généré par l’IA peut être incorrect.">
            <a:extLst>
              <a:ext uri="{FF2B5EF4-FFF2-40B4-BE49-F238E27FC236}">
                <a16:creationId xmlns:a16="http://schemas.microsoft.com/office/drawing/2014/main" id="{D9F36F5D-06B6-130C-53B0-FA79D9C1F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251069" y="5547026"/>
            <a:ext cx="7579462" cy="1194792"/>
          </a:xfrm>
          <a:prstGeom prst="rect">
            <a:avLst/>
          </a:prstGeom>
        </p:spPr>
      </p:pic>
      <p:sp>
        <p:nvSpPr>
          <p:cNvPr id="3" name="ZoneTexte 2">
            <a:extLst>
              <a:ext uri="{FF2B5EF4-FFF2-40B4-BE49-F238E27FC236}">
                <a16:creationId xmlns:a16="http://schemas.microsoft.com/office/drawing/2014/main" id="{D61D26B4-3D1D-2C5F-43F6-BF6543E742CE}"/>
              </a:ext>
            </a:extLst>
          </p:cNvPr>
          <p:cNvSpPr txBox="1"/>
          <p:nvPr/>
        </p:nvSpPr>
        <p:spPr>
          <a:xfrm>
            <a:off x="3287688" y="686310"/>
            <a:ext cx="6326818" cy="830997"/>
          </a:xfrm>
          <a:prstGeom prst="rect">
            <a:avLst/>
          </a:prstGeom>
          <a:noFill/>
        </p:spPr>
        <p:txBody>
          <a:bodyPr wrap="square" rtlCol="0">
            <a:spAutoFit/>
          </a:bodyPr>
          <a:lstStyle/>
          <a:p>
            <a:pPr algn="ctr"/>
            <a:r>
              <a:rPr lang="fr-FR" sz="4800" b="1" dirty="0">
                <a:solidFill>
                  <a:srgbClr val="FF0000"/>
                </a:solidFill>
                <a:latin typeface="Arial" panose="020B0604020202020204" pitchFamily="34" charset="0"/>
                <a:cs typeface="Arial" panose="020B0604020202020204" pitchFamily="34" charset="0"/>
              </a:rPr>
              <a:t>Qui décide ?</a:t>
            </a:r>
          </a:p>
        </p:txBody>
      </p:sp>
    </p:spTree>
    <p:extLst>
      <p:ext uri="{BB962C8B-B14F-4D97-AF65-F5344CB8AC3E}">
        <p14:creationId xmlns:p14="http://schemas.microsoft.com/office/powerpoint/2010/main" val="27241115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0B34B3-F5C7-234B-12F9-A0C8047AD89E}"/>
            </a:ext>
          </a:extLst>
        </p:cNvPr>
        <p:cNvGrpSpPr/>
        <p:nvPr/>
      </p:nvGrpSpPr>
      <p:grpSpPr>
        <a:xfrm>
          <a:off x="0" y="0"/>
          <a:ext cx="0" cy="0"/>
          <a:chOff x="0" y="0"/>
          <a:chExt cx="0" cy="0"/>
        </a:xfrm>
      </p:grpSpPr>
      <p:sp>
        <p:nvSpPr>
          <p:cNvPr id="306" name="Rectangle 173">
            <a:extLst>
              <a:ext uri="{FF2B5EF4-FFF2-40B4-BE49-F238E27FC236}">
                <a16:creationId xmlns:a16="http://schemas.microsoft.com/office/drawing/2014/main" id="{0FF93D92-FE17-D0F9-E3CF-AF871A504327}"/>
              </a:ext>
            </a:extLst>
          </p:cNvPr>
          <p:cNvSpPr/>
          <p:nvPr/>
        </p:nvSpPr>
        <p:spPr>
          <a:xfrm>
            <a:off x="6040800" y="3082320"/>
            <a:ext cx="178200" cy="2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1000" b="0" u="none" strike="noStrike">
              <a:solidFill>
                <a:srgbClr val="000000"/>
              </a:solidFill>
              <a:uFillTx/>
              <a:latin typeface="Arial"/>
            </a:endParaRPr>
          </a:p>
        </p:txBody>
      </p:sp>
      <p:sp>
        <p:nvSpPr>
          <p:cNvPr id="307" name="Rectangle 174">
            <a:extLst>
              <a:ext uri="{FF2B5EF4-FFF2-40B4-BE49-F238E27FC236}">
                <a16:creationId xmlns:a16="http://schemas.microsoft.com/office/drawing/2014/main" id="{442A644D-ED54-62FE-DBD8-3C5914867239}"/>
              </a:ext>
            </a:extLst>
          </p:cNvPr>
          <p:cNvSpPr/>
          <p:nvPr/>
        </p:nvSpPr>
        <p:spPr>
          <a:xfrm rot="20049000">
            <a:off x="5619600" y="3267000"/>
            <a:ext cx="178200" cy="2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1000" b="0" u="none" strike="noStrike">
              <a:solidFill>
                <a:srgbClr val="000000"/>
              </a:solidFill>
              <a:uFillTx/>
              <a:latin typeface="Arial"/>
            </a:endParaRPr>
          </a:p>
        </p:txBody>
      </p:sp>
      <p:sp>
        <p:nvSpPr>
          <p:cNvPr id="308" name="ZoneTexte 266">
            <a:extLst>
              <a:ext uri="{FF2B5EF4-FFF2-40B4-BE49-F238E27FC236}">
                <a16:creationId xmlns:a16="http://schemas.microsoft.com/office/drawing/2014/main" id="{99855FEF-5766-6CA3-355C-4B6B947F5111}"/>
              </a:ext>
            </a:extLst>
          </p:cNvPr>
          <p:cNvSpPr/>
          <p:nvPr/>
        </p:nvSpPr>
        <p:spPr>
          <a:xfrm>
            <a:off x="10080000" y="4140000"/>
            <a:ext cx="539640" cy="215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900" b="0" u="none" strike="noStrike">
              <a:solidFill>
                <a:srgbClr val="000000"/>
              </a:solidFill>
              <a:uFillTx/>
              <a:latin typeface="Calibri"/>
            </a:endParaRPr>
          </a:p>
        </p:txBody>
      </p:sp>
      <p:sp>
        <p:nvSpPr>
          <p:cNvPr id="2" name="PlaceHolder 1">
            <a:extLst>
              <a:ext uri="{FF2B5EF4-FFF2-40B4-BE49-F238E27FC236}">
                <a16:creationId xmlns:a16="http://schemas.microsoft.com/office/drawing/2014/main" id="{80A02B8B-EBD3-9320-5E7B-524777149EDF}"/>
              </a:ext>
            </a:extLst>
          </p:cNvPr>
          <p:cNvSpPr txBox="1">
            <a:spLocks/>
          </p:cNvSpPr>
          <p:nvPr/>
        </p:nvSpPr>
        <p:spPr>
          <a:xfrm>
            <a:off x="0" y="-63343"/>
            <a:ext cx="12191760" cy="621703"/>
          </a:xfrm>
          <a:prstGeom prst="rect">
            <a:avLst/>
          </a:prstGeom>
          <a:solidFill>
            <a:schemeClr val="accent1">
              <a:lumMod val="50000"/>
            </a:schemeClr>
          </a:solidFill>
          <a:ln w="0">
            <a:noFill/>
          </a:ln>
        </p:spPr>
        <p:txBody>
          <a:bodyPr lIns="91440" tIns="45720" rIns="91440" bIns="45720" anchor="t">
            <a:normAutofit/>
          </a:bodyPr>
          <a:lstStyle/>
          <a:p>
            <a:pPr algn="ctr">
              <a:lnSpc>
                <a:spcPct val="90000"/>
              </a:lnSpc>
              <a:tabLst>
                <a:tab pos="0" algn="l"/>
              </a:tabLst>
            </a:pPr>
            <a:r>
              <a:rPr lang="fr-FR" sz="3200" b="1" kern="0">
                <a:solidFill>
                  <a:schemeClr val="lt1"/>
                </a:solidFill>
                <a:latin typeface="Arial"/>
              </a:rPr>
              <a:t>La Ville de Meudon et l’aménagement du site de l’ONERA</a:t>
            </a:r>
            <a:endParaRPr lang="fr-FR" sz="3600" kern="0" dirty="0">
              <a:solidFill>
                <a:schemeClr val="dk1"/>
              </a:solidFill>
              <a:latin typeface="Calibri"/>
            </a:endParaRPr>
          </a:p>
        </p:txBody>
      </p:sp>
      <p:sp>
        <p:nvSpPr>
          <p:cNvPr id="3" name="Sous-titre 2">
            <a:extLst>
              <a:ext uri="{FF2B5EF4-FFF2-40B4-BE49-F238E27FC236}">
                <a16:creationId xmlns:a16="http://schemas.microsoft.com/office/drawing/2014/main" id="{73B535C9-491C-8DE7-EFC3-4332911E774C}"/>
              </a:ext>
            </a:extLst>
          </p:cNvPr>
          <p:cNvSpPr txBox="1">
            <a:spLocks/>
          </p:cNvSpPr>
          <p:nvPr/>
        </p:nvSpPr>
        <p:spPr>
          <a:xfrm>
            <a:off x="322748" y="1192512"/>
            <a:ext cx="11792504" cy="5894976"/>
          </a:xfrm>
          <a:prstGeom prst="rect">
            <a:avLst/>
          </a:prstGeom>
        </p:spPr>
        <p:txBody>
          <a:bodyPr/>
          <a:lstStyle/>
          <a:p>
            <a:r>
              <a:rPr lang="fr-FR" sz="2400" b="1" kern="0" dirty="0">
                <a:solidFill>
                  <a:srgbClr val="7030A0"/>
                </a:solidFill>
                <a:latin typeface="Arial" panose="020B0604020202020204" pitchFamily="34" charset="0"/>
                <a:cs typeface="Arial" panose="020B0604020202020204" pitchFamily="34" charset="0"/>
              </a:rPr>
              <a:t>Article 6: Rôle des parties signataires</a:t>
            </a:r>
          </a:p>
          <a:p>
            <a:r>
              <a:rPr lang="fr-FR" sz="2000" b="1" kern="0" dirty="0">
                <a:solidFill>
                  <a:sysClr val="windowText" lastClr="000000"/>
                </a:solidFill>
                <a:latin typeface="Arial" panose="020B0604020202020204" pitchFamily="34" charset="0"/>
                <a:cs typeface="Arial" panose="020B0604020202020204" pitchFamily="34" charset="0"/>
              </a:rPr>
              <a:t>« </a:t>
            </a:r>
            <a:r>
              <a:rPr lang="fr-FR" sz="2000" b="1" i="1" kern="0" dirty="0">
                <a:solidFill>
                  <a:sysClr val="windowText" lastClr="000000"/>
                </a:solidFill>
                <a:latin typeface="Arial" panose="020B0604020202020204" pitchFamily="34" charset="0"/>
                <a:cs typeface="Arial" panose="020B0604020202020204" pitchFamily="34" charset="0"/>
              </a:rPr>
              <a:t>La Ville de Meudon et l’EPT Grand Paris Seine Ouest </a:t>
            </a:r>
            <a:r>
              <a:rPr lang="fr-FR" sz="2000" b="1" i="1" kern="0" dirty="0">
                <a:solidFill>
                  <a:sysClr val="windowText" lastClr="000000"/>
                </a:solidFill>
                <a:highlight>
                  <a:srgbClr val="FFFF00"/>
                </a:highlight>
                <a:latin typeface="Arial" panose="020B0604020202020204" pitchFamily="34" charset="0"/>
                <a:cs typeface="Arial" panose="020B0604020202020204" pitchFamily="34" charset="0"/>
              </a:rPr>
              <a:t>portent les grandes orientations </a:t>
            </a:r>
            <a:r>
              <a:rPr lang="fr-FR" sz="2000" b="1" i="1" kern="0" dirty="0">
                <a:solidFill>
                  <a:sysClr val="windowText" lastClr="000000"/>
                </a:solidFill>
                <a:latin typeface="Arial" panose="020B0604020202020204" pitchFamily="34" charset="0"/>
                <a:cs typeface="Arial" panose="020B0604020202020204" pitchFamily="34" charset="0"/>
              </a:rPr>
              <a:t>du projet d’aménagement au titre de leurs compétences respectives »</a:t>
            </a:r>
          </a:p>
          <a:p>
            <a:endParaRPr lang="fr-FR" sz="2400" b="1" kern="0" dirty="0">
              <a:solidFill>
                <a:sysClr val="windowText" lastClr="000000"/>
              </a:solidFill>
              <a:latin typeface="Arial" panose="020B0604020202020204" pitchFamily="34" charset="0"/>
              <a:cs typeface="Arial" panose="020B0604020202020204" pitchFamily="34" charset="0"/>
            </a:endParaRPr>
          </a:p>
          <a:p>
            <a:r>
              <a:rPr lang="fr-FR" sz="2400" b="1" kern="0" dirty="0">
                <a:solidFill>
                  <a:srgbClr val="7030A0"/>
                </a:solidFill>
                <a:latin typeface="Arial" panose="020B0604020202020204" pitchFamily="34" charset="0"/>
                <a:cs typeface="Arial" panose="020B0604020202020204" pitchFamily="34" charset="0"/>
              </a:rPr>
              <a:t>Article 7.4. Engagements particuliers de la Ville de Meudon</a:t>
            </a:r>
          </a:p>
          <a:p>
            <a:r>
              <a:rPr lang="fr-FR" sz="2000" b="1" kern="0" dirty="0">
                <a:solidFill>
                  <a:sysClr val="windowText" lastClr="000000"/>
                </a:solidFill>
                <a:latin typeface="Arial" panose="020B0604020202020204" pitchFamily="34" charset="0"/>
                <a:cs typeface="Arial" panose="020B0604020202020204" pitchFamily="34" charset="0"/>
              </a:rPr>
              <a:t>« </a:t>
            </a:r>
            <a:r>
              <a:rPr lang="fr-FR" sz="2000" b="1" i="1" kern="0" dirty="0">
                <a:solidFill>
                  <a:sysClr val="windowText" lastClr="000000"/>
                </a:solidFill>
                <a:latin typeface="Arial" panose="020B0604020202020204" pitchFamily="34" charset="0"/>
                <a:cs typeface="Arial" panose="020B0604020202020204" pitchFamily="34" charset="0"/>
              </a:rPr>
              <a:t>Pilotage et gouvernance. </a:t>
            </a:r>
            <a:r>
              <a:rPr lang="fr-FR" sz="2000" b="1" i="1" kern="0" dirty="0">
                <a:solidFill>
                  <a:sysClr val="windowText" lastClr="000000"/>
                </a:solidFill>
                <a:highlight>
                  <a:srgbClr val="FFFF00"/>
                </a:highlight>
                <a:latin typeface="Arial" panose="020B0604020202020204" pitchFamily="34" charset="0"/>
                <a:cs typeface="Arial" panose="020B0604020202020204" pitchFamily="34" charset="0"/>
              </a:rPr>
              <a:t>Participer à l’ensemble des instances d’élaboration et de décision</a:t>
            </a:r>
            <a:r>
              <a:rPr lang="fr-FR" sz="2000" b="1" i="1" kern="0" dirty="0">
                <a:solidFill>
                  <a:sysClr val="windowText" lastClr="000000"/>
                </a:solidFill>
                <a:latin typeface="Arial" panose="020B0604020202020204" pitchFamily="34" charset="0"/>
                <a:cs typeface="Arial" panose="020B0604020202020204" pitchFamily="34" charset="0"/>
              </a:rPr>
              <a:t> relatives à l’opération d’aménagement </a:t>
            </a:r>
            <a:r>
              <a:rPr lang="fr-FR" sz="2000" b="1" kern="0" dirty="0">
                <a:solidFill>
                  <a:sysClr val="windowText" lastClr="000000"/>
                </a:solidFill>
                <a:latin typeface="Arial" panose="020B0604020202020204" pitchFamily="34" charset="0"/>
                <a:cs typeface="Arial" panose="020B0604020202020204" pitchFamily="34" charset="0"/>
              </a:rPr>
              <a:t>»</a:t>
            </a:r>
          </a:p>
          <a:p>
            <a:endParaRPr lang="fr-FR" sz="2800" b="1" kern="0" dirty="0">
              <a:solidFill>
                <a:sysClr val="windowText" lastClr="000000"/>
              </a:solidFill>
              <a:latin typeface="Arial" panose="020B0604020202020204" pitchFamily="34" charset="0"/>
              <a:cs typeface="Arial" panose="020B0604020202020204" pitchFamily="34" charset="0"/>
            </a:endParaRPr>
          </a:p>
          <a:p>
            <a:r>
              <a:rPr lang="fr-FR" sz="2400" b="1" kern="0" dirty="0">
                <a:solidFill>
                  <a:srgbClr val="7030A0"/>
                </a:solidFill>
                <a:latin typeface="Arial" panose="020B0604020202020204" pitchFamily="34" charset="0"/>
                <a:cs typeface="Arial" panose="020B0604020202020204" pitchFamily="34" charset="0"/>
              </a:rPr>
              <a:t>Article 8: Gouvernance du projet</a:t>
            </a:r>
          </a:p>
          <a:p>
            <a:r>
              <a:rPr lang="fr-FR" sz="2000" b="1" i="1" kern="0" dirty="0">
                <a:solidFill>
                  <a:sysClr val="windowText" lastClr="000000"/>
                </a:solidFill>
                <a:latin typeface="Arial" panose="020B0604020202020204" pitchFamily="34" charset="0"/>
                <a:cs typeface="Arial" panose="020B0604020202020204" pitchFamily="34" charset="0"/>
              </a:rPr>
              <a:t>« Le Comité de pilotage (Copil) sera constitué de représentants de la ville de Meudon, de l’EPT du Grand Paris Seine Ouest et de Grand Paris Aménagement:</a:t>
            </a:r>
          </a:p>
          <a:p>
            <a:r>
              <a:rPr lang="fr-FR" sz="2000" b="1" i="1" kern="0" dirty="0">
                <a:solidFill>
                  <a:sysClr val="windowText" lastClr="000000"/>
                </a:solidFill>
                <a:latin typeface="Arial" panose="020B0604020202020204" pitchFamily="34" charset="0"/>
                <a:cs typeface="Arial" panose="020B0604020202020204" pitchFamily="34" charset="0"/>
              </a:rPr>
              <a:t>	Denis </a:t>
            </a:r>
            <a:r>
              <a:rPr lang="fr-FR" sz="2000" b="1" i="1" kern="0" dirty="0" err="1">
                <a:solidFill>
                  <a:sysClr val="windowText" lastClr="000000"/>
                </a:solidFill>
                <a:latin typeface="Arial" panose="020B0604020202020204" pitchFamily="34" charset="0"/>
                <a:cs typeface="Arial" panose="020B0604020202020204" pitchFamily="34" charset="0"/>
              </a:rPr>
              <a:t>Larghero</a:t>
            </a:r>
            <a:r>
              <a:rPr lang="fr-FR" sz="2000" b="1" i="1" kern="0" dirty="0">
                <a:solidFill>
                  <a:sysClr val="windowText" lastClr="000000"/>
                </a:solidFill>
                <a:latin typeface="Arial" panose="020B0604020202020204" pitchFamily="34" charset="0"/>
                <a:cs typeface="Arial" panose="020B0604020202020204" pitchFamily="34" charset="0"/>
              </a:rPr>
              <a:t> , Maire de Meudon</a:t>
            </a:r>
          </a:p>
          <a:p>
            <a:r>
              <a:rPr lang="fr-FR" sz="2000" b="1" i="1" kern="0" dirty="0">
                <a:solidFill>
                  <a:sysClr val="windowText" lastClr="000000"/>
                </a:solidFill>
                <a:latin typeface="Arial" panose="020B0604020202020204" pitchFamily="34" charset="0"/>
                <a:cs typeface="Arial" panose="020B0604020202020204" pitchFamily="34" charset="0"/>
              </a:rPr>
              <a:t>	Pierre-Christophe </a:t>
            </a:r>
            <a:r>
              <a:rPr lang="fr-FR" sz="2000" b="1" i="1" kern="0" dirty="0" err="1">
                <a:solidFill>
                  <a:sysClr val="windowText" lastClr="000000"/>
                </a:solidFill>
                <a:latin typeface="Arial" panose="020B0604020202020204" pitchFamily="34" charset="0"/>
                <a:cs typeface="Arial" panose="020B0604020202020204" pitchFamily="34" charset="0"/>
              </a:rPr>
              <a:t>Baguet</a:t>
            </a:r>
            <a:r>
              <a:rPr lang="fr-FR" sz="2000" b="1" i="1" kern="0" dirty="0">
                <a:solidFill>
                  <a:sysClr val="windowText" lastClr="000000"/>
                </a:solidFill>
                <a:latin typeface="Arial" panose="020B0604020202020204" pitchFamily="34" charset="0"/>
                <a:cs typeface="Arial" panose="020B0604020202020204" pitchFamily="34" charset="0"/>
              </a:rPr>
              <a:t>, Président de  Grand Paris Seine Ouest</a:t>
            </a:r>
          </a:p>
          <a:p>
            <a:r>
              <a:rPr lang="fr-FR" sz="2000" b="1" i="1" kern="0" dirty="0">
                <a:solidFill>
                  <a:sysClr val="windowText" lastClr="000000"/>
                </a:solidFill>
                <a:latin typeface="Arial" panose="020B0604020202020204" pitchFamily="34" charset="0"/>
                <a:cs typeface="Arial" panose="020B0604020202020204" pitchFamily="34" charset="0"/>
              </a:rPr>
              <a:t>	Stephan de </a:t>
            </a:r>
            <a:r>
              <a:rPr lang="fr-FR" sz="2000" b="1" i="1" kern="0" dirty="0" err="1">
                <a:solidFill>
                  <a:sysClr val="windowText" lastClr="000000"/>
                </a:solidFill>
                <a:latin typeface="Arial" panose="020B0604020202020204" pitchFamily="34" charset="0"/>
                <a:cs typeface="Arial" panose="020B0604020202020204" pitchFamily="34" charset="0"/>
              </a:rPr>
              <a:t>Faÿ</a:t>
            </a:r>
            <a:r>
              <a:rPr lang="fr-FR" sz="2000" b="1" i="1" kern="0" dirty="0">
                <a:solidFill>
                  <a:sysClr val="windowText" lastClr="000000"/>
                </a:solidFill>
                <a:latin typeface="Arial" panose="020B0604020202020204" pitchFamily="34" charset="0"/>
                <a:cs typeface="Arial" panose="020B0604020202020204" pitchFamily="34" charset="0"/>
              </a:rPr>
              <a:t>, Directeur Général de Grand Paris Aménagement » </a:t>
            </a:r>
          </a:p>
          <a:p>
            <a:r>
              <a:rPr lang="fr-FR" sz="2000" b="1" i="1" kern="0" dirty="0">
                <a:solidFill>
                  <a:sysClr val="windowText" lastClr="000000"/>
                </a:solidFill>
                <a:latin typeface="Arial" panose="020B0604020202020204" pitchFamily="34" charset="0"/>
                <a:cs typeface="Arial" panose="020B0604020202020204" pitchFamily="34" charset="0"/>
              </a:rPr>
              <a:t>Rôle du Copil: « </a:t>
            </a:r>
            <a:r>
              <a:rPr lang="fr-FR" sz="2000" b="1" i="1" kern="0" dirty="0">
                <a:solidFill>
                  <a:sysClr val="windowText" lastClr="000000"/>
                </a:solidFill>
                <a:highlight>
                  <a:srgbClr val="FFFF00"/>
                </a:highlight>
                <a:latin typeface="Arial" panose="020B0604020202020204" pitchFamily="34" charset="0"/>
                <a:cs typeface="Arial" panose="020B0604020202020204" pitchFamily="34" charset="0"/>
              </a:rPr>
              <a:t>Procéder aux validations nécessaires à l’avancement du processus… Les décisions se prendront sur le principe du consensus »</a:t>
            </a:r>
          </a:p>
          <a:p>
            <a:endParaRPr lang="fr-FR" sz="2800" b="1" kern="0" dirty="0">
              <a:solidFill>
                <a:sysClr val="windowText" lastClr="000000"/>
              </a:solidFill>
              <a:highlight>
                <a:srgbClr val="FFFF00"/>
              </a:highlight>
            </a:endParaRPr>
          </a:p>
          <a:p>
            <a:endParaRPr lang="fr-FR" kern="0" dirty="0">
              <a:solidFill>
                <a:sysClr val="windowText" lastClr="000000"/>
              </a:solidFill>
            </a:endParaRPr>
          </a:p>
        </p:txBody>
      </p:sp>
      <p:sp>
        <p:nvSpPr>
          <p:cNvPr id="8" name="ZoneTexte 7">
            <a:extLst>
              <a:ext uri="{FF2B5EF4-FFF2-40B4-BE49-F238E27FC236}">
                <a16:creationId xmlns:a16="http://schemas.microsoft.com/office/drawing/2014/main" id="{F517C72B-2AE6-CAE9-1790-07E98B9B934C}"/>
              </a:ext>
            </a:extLst>
          </p:cNvPr>
          <p:cNvSpPr txBox="1"/>
          <p:nvPr/>
        </p:nvSpPr>
        <p:spPr>
          <a:xfrm>
            <a:off x="4096584" y="459938"/>
            <a:ext cx="3888432" cy="707886"/>
          </a:xfrm>
          <a:prstGeom prst="rect">
            <a:avLst/>
          </a:prstGeom>
          <a:noFill/>
        </p:spPr>
        <p:txBody>
          <a:bodyPr wrap="square" rtlCol="0">
            <a:spAutoFit/>
          </a:bodyPr>
          <a:lstStyle/>
          <a:p>
            <a:pPr algn="ctr"/>
            <a:r>
              <a:rPr lang="fr-FR" sz="4000" b="1" dirty="0">
                <a:solidFill>
                  <a:srgbClr val="FF0000"/>
                </a:solidFill>
                <a:latin typeface="Arial" panose="020B0604020202020204" pitchFamily="34" charset="0"/>
                <a:cs typeface="Arial" panose="020B0604020202020204" pitchFamily="34" charset="0"/>
              </a:rPr>
              <a:t>Qui décide ?</a:t>
            </a:r>
          </a:p>
        </p:txBody>
      </p:sp>
    </p:spTree>
    <p:extLst>
      <p:ext uri="{BB962C8B-B14F-4D97-AF65-F5344CB8AC3E}">
        <p14:creationId xmlns:p14="http://schemas.microsoft.com/office/powerpoint/2010/main" val="321946871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1CD24CB-2C45-2355-4C0C-04E08FD6D40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76362" y="31842"/>
            <a:ext cx="5446877" cy="6858000"/>
          </a:xfrm>
          <a:prstGeom prst="rect">
            <a:avLst/>
          </a:prstGeom>
        </p:spPr>
      </p:pic>
      <p:sp>
        <p:nvSpPr>
          <p:cNvPr id="4" name="ZoneTexte 3">
            <a:extLst>
              <a:ext uri="{FF2B5EF4-FFF2-40B4-BE49-F238E27FC236}">
                <a16:creationId xmlns:a16="http://schemas.microsoft.com/office/drawing/2014/main" id="{111440A9-40E8-60CB-7CFF-1A1471F4938E}"/>
              </a:ext>
            </a:extLst>
          </p:cNvPr>
          <p:cNvSpPr txBox="1"/>
          <p:nvPr/>
        </p:nvSpPr>
        <p:spPr>
          <a:xfrm>
            <a:off x="191344" y="2132856"/>
            <a:ext cx="5446877" cy="954107"/>
          </a:xfrm>
          <a:prstGeom prst="rect">
            <a:avLst/>
          </a:prstGeom>
          <a:noFill/>
          <a:ln w="12700">
            <a:solidFill>
              <a:schemeClr val="tx1"/>
            </a:solidFill>
          </a:ln>
        </p:spPr>
        <p:txBody>
          <a:bodyPr wrap="square" rtlCol="0">
            <a:spAutoFit/>
          </a:bodyPr>
          <a:lstStyle/>
          <a:p>
            <a:pPr marL="87313" algn="ctr"/>
            <a:r>
              <a:rPr lang="fr-FR" sz="2800" b="1" dirty="0">
                <a:solidFill>
                  <a:srgbClr val="FF0000"/>
                </a:solidFill>
                <a:latin typeface="Arial"/>
              </a:rPr>
              <a:t>Meudon s’engage pour un avenir durable</a:t>
            </a:r>
            <a:r>
              <a:rPr lang="fr-FR" sz="1600" dirty="0">
                <a:solidFill>
                  <a:srgbClr val="000000"/>
                </a:solidFill>
                <a:latin typeface="Arial"/>
              </a:rPr>
              <a:t> </a:t>
            </a:r>
          </a:p>
        </p:txBody>
      </p:sp>
    </p:spTree>
    <p:extLst>
      <p:ext uri="{BB962C8B-B14F-4D97-AF65-F5344CB8AC3E}">
        <p14:creationId xmlns:p14="http://schemas.microsoft.com/office/powerpoint/2010/main" val="322300896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D72C9E-4C68-FA13-6D23-BA38AE3BB3F8}"/>
            </a:ext>
          </a:extLst>
        </p:cNvPr>
        <p:cNvGrpSpPr/>
        <p:nvPr/>
      </p:nvGrpSpPr>
      <p:grpSpPr>
        <a:xfrm>
          <a:off x="0" y="0"/>
          <a:ext cx="0" cy="0"/>
          <a:chOff x="0" y="0"/>
          <a:chExt cx="0" cy="0"/>
        </a:xfrm>
      </p:grpSpPr>
      <p:sp>
        <p:nvSpPr>
          <p:cNvPr id="303" name="PlaceHolder 1">
            <a:extLst>
              <a:ext uri="{FF2B5EF4-FFF2-40B4-BE49-F238E27FC236}">
                <a16:creationId xmlns:a16="http://schemas.microsoft.com/office/drawing/2014/main" id="{BCE0BDDA-3A3B-F209-2222-EEE2AAA605A8}"/>
              </a:ext>
            </a:extLst>
          </p:cNvPr>
          <p:cNvSpPr>
            <a:spLocks noGrp="1"/>
          </p:cNvSpPr>
          <p:nvPr>
            <p:ph type="title"/>
          </p:nvPr>
        </p:nvSpPr>
        <p:spPr>
          <a:xfrm>
            <a:off x="0" y="0"/>
            <a:ext cx="12191760" cy="908720"/>
          </a:xfrm>
          <a:prstGeom prst="rect">
            <a:avLst/>
          </a:prstGeom>
          <a:solidFill>
            <a:schemeClr val="accent1">
              <a:lumMod val="50000"/>
            </a:schemeClr>
          </a:solidFill>
          <a:ln w="0">
            <a:noFill/>
          </a:ln>
        </p:spPr>
        <p:txBody>
          <a:bodyPr lIns="91440" tIns="45720" rIns="91440" bIns="45720" anchor="t">
            <a:normAutofit fontScale="90000"/>
          </a:bodyPr>
          <a:lstStyle/>
          <a:p>
            <a:pPr indent="0" algn="ctr" defTabSz="914400">
              <a:lnSpc>
                <a:spcPct val="90000"/>
              </a:lnSpc>
              <a:buNone/>
              <a:tabLst>
                <a:tab pos="0" algn="l"/>
              </a:tabLst>
            </a:pPr>
            <a:br>
              <a:rPr lang="fr-FR" sz="3200" b="1" u="none" strike="noStrike" dirty="0">
                <a:solidFill>
                  <a:schemeClr val="lt1"/>
                </a:solidFill>
                <a:uFillTx/>
                <a:latin typeface="Arial"/>
              </a:rPr>
            </a:br>
            <a:r>
              <a:rPr lang="fr-FR" sz="3200" b="1" u="none" strike="noStrike" dirty="0">
                <a:solidFill>
                  <a:schemeClr val="lt1"/>
                </a:solidFill>
                <a:uFillTx/>
                <a:latin typeface="Arial"/>
              </a:rPr>
              <a:t>Le</a:t>
            </a:r>
            <a:r>
              <a:rPr lang="fr-FR" sz="3600" b="1" u="none" strike="noStrike" dirty="0">
                <a:solidFill>
                  <a:schemeClr val="lt1"/>
                </a:solidFill>
                <a:uFillTx/>
                <a:latin typeface="Arial"/>
              </a:rPr>
              <a:t> site de l’ONERA est</a:t>
            </a:r>
            <a:endParaRPr lang="fr-FR" sz="3600" b="0" u="none" strike="noStrike" dirty="0">
              <a:solidFill>
                <a:schemeClr val="dk1"/>
              </a:solidFill>
              <a:uFillTx/>
              <a:latin typeface="Calibri"/>
            </a:endParaRPr>
          </a:p>
        </p:txBody>
      </p:sp>
      <p:sp>
        <p:nvSpPr>
          <p:cNvPr id="306" name="Rectangle 173">
            <a:extLst>
              <a:ext uri="{FF2B5EF4-FFF2-40B4-BE49-F238E27FC236}">
                <a16:creationId xmlns:a16="http://schemas.microsoft.com/office/drawing/2014/main" id="{E0A66901-7332-7383-2A26-83E81A2D537D}"/>
              </a:ext>
            </a:extLst>
          </p:cNvPr>
          <p:cNvSpPr/>
          <p:nvPr/>
        </p:nvSpPr>
        <p:spPr>
          <a:xfrm>
            <a:off x="6040800" y="3082320"/>
            <a:ext cx="178200" cy="2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1000" b="0" u="none" strike="noStrike">
              <a:solidFill>
                <a:srgbClr val="000000"/>
              </a:solidFill>
              <a:uFillTx/>
              <a:latin typeface="Arial"/>
            </a:endParaRPr>
          </a:p>
        </p:txBody>
      </p:sp>
      <p:sp>
        <p:nvSpPr>
          <p:cNvPr id="307" name="Rectangle 174">
            <a:extLst>
              <a:ext uri="{FF2B5EF4-FFF2-40B4-BE49-F238E27FC236}">
                <a16:creationId xmlns:a16="http://schemas.microsoft.com/office/drawing/2014/main" id="{5FDA6C11-41E5-A915-1D60-FD7013274FF5}"/>
              </a:ext>
            </a:extLst>
          </p:cNvPr>
          <p:cNvSpPr/>
          <p:nvPr/>
        </p:nvSpPr>
        <p:spPr>
          <a:xfrm rot="20049000">
            <a:off x="5619600" y="3267000"/>
            <a:ext cx="178200" cy="2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1000" b="0" u="none" strike="noStrike">
              <a:solidFill>
                <a:srgbClr val="000000"/>
              </a:solidFill>
              <a:uFillTx/>
              <a:latin typeface="Arial"/>
            </a:endParaRPr>
          </a:p>
        </p:txBody>
      </p:sp>
      <p:sp>
        <p:nvSpPr>
          <p:cNvPr id="308" name="ZoneTexte 266">
            <a:extLst>
              <a:ext uri="{FF2B5EF4-FFF2-40B4-BE49-F238E27FC236}">
                <a16:creationId xmlns:a16="http://schemas.microsoft.com/office/drawing/2014/main" id="{9EC0CD2D-E70C-E197-873E-FC76225F4BD8}"/>
              </a:ext>
            </a:extLst>
          </p:cNvPr>
          <p:cNvSpPr/>
          <p:nvPr/>
        </p:nvSpPr>
        <p:spPr>
          <a:xfrm>
            <a:off x="10080000" y="4140000"/>
            <a:ext cx="539640" cy="215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900" b="0" u="none" strike="noStrike">
              <a:solidFill>
                <a:srgbClr val="000000"/>
              </a:solidFill>
              <a:uFillTx/>
              <a:latin typeface="Calibri"/>
            </a:endParaRPr>
          </a:p>
        </p:txBody>
      </p:sp>
      <p:sp>
        <p:nvSpPr>
          <p:cNvPr id="2" name="PlaceHolder 1">
            <a:extLst>
              <a:ext uri="{FF2B5EF4-FFF2-40B4-BE49-F238E27FC236}">
                <a16:creationId xmlns:a16="http://schemas.microsoft.com/office/drawing/2014/main" id="{579D6BE8-2F31-7F63-6FC4-67753C181B6A}"/>
              </a:ext>
            </a:extLst>
          </p:cNvPr>
          <p:cNvSpPr txBox="1">
            <a:spLocks/>
          </p:cNvSpPr>
          <p:nvPr/>
        </p:nvSpPr>
        <p:spPr>
          <a:xfrm>
            <a:off x="189240" y="837360"/>
            <a:ext cx="11881320" cy="5183280"/>
          </a:xfrm>
          <a:prstGeom prst="rect">
            <a:avLst/>
          </a:prstGeom>
          <a:noFill/>
          <a:ln w="0">
            <a:noFill/>
          </a:ln>
        </p:spPr>
        <p:txBody>
          <a:bodyPr lIns="91440" tIns="45720" rIns="91440" bIns="45720" anchor="t">
            <a:noAutofit/>
          </a:bodyPr>
          <a:lstStyle/>
          <a:p>
            <a:pPr marL="571500" indent="-571500">
              <a:spcBef>
                <a:spcPts val="1001"/>
              </a:spcBef>
              <a:buFont typeface="Wingdings" panose="05000000000000000000" pitchFamily="2" charset="2"/>
              <a:buChar char="q"/>
              <a:tabLst>
                <a:tab pos="0" algn="l"/>
              </a:tabLst>
            </a:pPr>
            <a:endParaRPr lang="fr-FR" sz="1000" b="1" i="0" dirty="0">
              <a:effectLst/>
              <a:latin typeface="Arial" panose="020B0604020202020204" pitchFamily="34" charset="0"/>
              <a:cs typeface="Arial" panose="020B0604020202020204" pitchFamily="34" charset="0"/>
            </a:endParaRPr>
          </a:p>
          <a:p>
            <a:pPr marL="571500" indent="-571500">
              <a:spcBef>
                <a:spcPts val="1001"/>
              </a:spcBef>
              <a:buFont typeface="Wingdings" panose="05000000000000000000" pitchFamily="2" charset="2"/>
              <a:buChar char="q"/>
              <a:tabLst>
                <a:tab pos="0" algn="l"/>
              </a:tabLst>
            </a:pPr>
            <a:r>
              <a:rPr lang="fr-FR" sz="3200" b="1" i="0" dirty="0">
                <a:effectLst/>
                <a:latin typeface="Arial" panose="020B0604020202020204" pitchFamily="34" charset="0"/>
                <a:cs typeface="Arial" panose="020B0604020202020204" pitchFamily="34" charset="0"/>
              </a:rPr>
              <a:t>un patrimoine unique:  la </a:t>
            </a:r>
            <a:r>
              <a:rPr lang="fr-FR" sz="3200" b="1" dirty="0">
                <a:latin typeface="Arial" panose="020B0604020202020204" pitchFamily="34" charset="0"/>
                <a:cs typeface="Arial" panose="020B0604020202020204" pitchFamily="34" charset="0"/>
              </a:rPr>
              <a:t>Grande Soufflerie, </a:t>
            </a:r>
            <a:r>
              <a:rPr lang="fr-FR" sz="2400" b="1" dirty="0">
                <a:latin typeface="Arial" panose="020B0604020202020204" pitchFamily="34" charset="0"/>
                <a:cs typeface="Arial" panose="020B0604020202020204" pitchFamily="34" charset="0"/>
              </a:rPr>
              <a:t>bâtiment classé monument historique grâce au CSSM </a:t>
            </a:r>
            <a:r>
              <a:rPr lang="fr-FR" sz="3200" b="1" dirty="0">
                <a:latin typeface="Arial" panose="020B0604020202020204" pitchFamily="34" charset="0"/>
                <a:cs typeface="Arial" panose="020B0604020202020204" pitchFamily="34" charset="0"/>
              </a:rPr>
              <a:t>ainsi qu’un ensemble de bâtiments historiques en bordure du Domaine National et de la Grande Perspective</a:t>
            </a:r>
          </a:p>
          <a:p>
            <a:pPr>
              <a:spcBef>
                <a:spcPts val="1001"/>
              </a:spcBef>
              <a:tabLst>
                <a:tab pos="0" algn="l"/>
              </a:tabLst>
            </a:pPr>
            <a:endParaRPr lang="fr-FR" sz="800" b="1" dirty="0">
              <a:latin typeface="Arial" panose="020B0604020202020204" pitchFamily="34" charset="0"/>
              <a:cs typeface="Arial" panose="020B0604020202020204" pitchFamily="34" charset="0"/>
            </a:endParaRPr>
          </a:p>
          <a:p>
            <a:pPr marL="633413" indent="-633413">
              <a:spcBef>
                <a:spcPts val="1001"/>
              </a:spcBef>
              <a:buFont typeface="Wingdings" panose="05000000000000000000" pitchFamily="2" charset="2"/>
              <a:buChar char="q"/>
              <a:tabLst>
                <a:tab pos="0" algn="l"/>
              </a:tabLst>
            </a:pPr>
            <a:r>
              <a:rPr lang="fr-FR" sz="3200" b="1" kern="0" dirty="0">
                <a:latin typeface="Arial" panose="020B0604020202020204" pitchFamily="34" charset="0"/>
                <a:cs typeface="Arial" panose="020B0604020202020204" pitchFamily="34" charset="0"/>
              </a:rPr>
              <a:t>un parc forestier exceptionnel (1000 arbres)</a:t>
            </a:r>
            <a:r>
              <a:rPr lang="fr-FR" sz="3200" b="1" dirty="0">
                <a:latin typeface="Arial" panose="020B0604020202020204" pitchFamily="34" charset="0"/>
                <a:cs typeface="Arial" panose="020B0604020202020204" pitchFamily="34" charset="0"/>
              </a:rPr>
              <a:t> </a:t>
            </a:r>
          </a:p>
          <a:p>
            <a:pPr>
              <a:spcBef>
                <a:spcPts val="1001"/>
              </a:spcBef>
              <a:tabLst>
                <a:tab pos="0" algn="l"/>
              </a:tabLst>
            </a:pPr>
            <a:endParaRPr lang="fr-FR" sz="800" b="1" dirty="0">
              <a:latin typeface="Arial" panose="020B0604020202020204" pitchFamily="34" charset="0"/>
              <a:cs typeface="Arial" panose="020B0604020202020204" pitchFamily="34" charset="0"/>
            </a:endParaRPr>
          </a:p>
          <a:p>
            <a:pPr marL="571500" indent="-571500">
              <a:spcBef>
                <a:spcPts val="1001"/>
              </a:spcBef>
              <a:buFont typeface="Wingdings" panose="05000000000000000000" pitchFamily="2" charset="2"/>
              <a:buChar char="q"/>
              <a:tabLst>
                <a:tab pos="0" algn="l"/>
              </a:tabLst>
            </a:pPr>
            <a:r>
              <a:rPr lang="fr-FR" sz="3200" b="1" i="0" dirty="0">
                <a:effectLst/>
                <a:latin typeface="Arial" panose="020B0604020202020204" pitchFamily="34" charset="0"/>
                <a:cs typeface="Arial" panose="020B0604020202020204" pitchFamily="34" charset="0"/>
              </a:rPr>
              <a:t>un espace enclavé en bordure de la forêt et contigu au quartier Val Fleury</a:t>
            </a:r>
          </a:p>
          <a:p>
            <a:pPr>
              <a:spcBef>
                <a:spcPts val="1001"/>
              </a:spcBef>
              <a:tabLst>
                <a:tab pos="0" algn="l"/>
              </a:tabLst>
            </a:pPr>
            <a:endParaRPr lang="fr-FR" sz="800" b="1" i="0" dirty="0">
              <a:effectLst/>
              <a:latin typeface="Arial" panose="020B0604020202020204" pitchFamily="34" charset="0"/>
              <a:cs typeface="Arial" panose="020B0604020202020204" pitchFamily="34" charset="0"/>
            </a:endParaRPr>
          </a:p>
          <a:p>
            <a:pPr marL="539750" indent="-539750" algn="just">
              <a:buFont typeface="Wingdings" panose="05000000000000000000" pitchFamily="2" charset="2"/>
              <a:buChar char="q"/>
            </a:pPr>
            <a:r>
              <a:rPr lang="fr-FR" sz="3200" b="1" dirty="0">
                <a:solidFill>
                  <a:srgbClr val="FF0000"/>
                </a:solidFill>
                <a:latin typeface="Arial" panose="020B0604020202020204" pitchFamily="34" charset="0"/>
                <a:cs typeface="Arial" panose="020B0604020202020204" pitchFamily="34" charset="0"/>
              </a:rPr>
              <a:t>un site inscrit par la France sur la liste indicative du patrimoine  mondial de l’UNESCO</a:t>
            </a:r>
          </a:p>
          <a:p>
            <a:pPr marL="571500" indent="-571500">
              <a:spcBef>
                <a:spcPts val="1001"/>
              </a:spcBef>
              <a:buFont typeface="Wingdings" panose="05000000000000000000" pitchFamily="2" charset="2"/>
              <a:buChar char="q"/>
              <a:tabLst>
                <a:tab pos="0" algn="l"/>
              </a:tabLst>
            </a:pPr>
            <a:endParaRPr lang="fr-FR" sz="2800" b="1" i="0" dirty="0">
              <a:effectLst/>
              <a:latin typeface="Arial" panose="020B0604020202020204" pitchFamily="34" charset="0"/>
              <a:cs typeface="Arial" panose="020B0604020202020204" pitchFamily="34" charset="0"/>
            </a:endParaRPr>
          </a:p>
          <a:p>
            <a:pPr marL="343080">
              <a:spcBef>
                <a:spcPts val="1001"/>
              </a:spcBef>
              <a:tabLst>
                <a:tab pos="0" algn="l"/>
              </a:tabLst>
            </a:pPr>
            <a:endParaRPr lang="fr-FR" sz="2800" kern="0" dirty="0">
              <a:solidFill>
                <a:schemeClr val="dk1"/>
              </a:solidFill>
              <a:latin typeface="Calibri"/>
            </a:endParaRPr>
          </a:p>
          <a:p>
            <a:pPr marL="343080">
              <a:lnSpc>
                <a:spcPct val="90000"/>
              </a:lnSpc>
              <a:spcBef>
                <a:spcPts val="1001"/>
              </a:spcBef>
              <a:tabLst>
                <a:tab pos="0" algn="l"/>
              </a:tabLst>
            </a:pPr>
            <a:endParaRPr lang="fr-FR" kern="0" dirty="0">
              <a:solidFill>
                <a:schemeClr val="dk1"/>
              </a:solidFill>
              <a:latin typeface="Calibri"/>
            </a:endParaRPr>
          </a:p>
          <a:p>
            <a:pPr marL="343080">
              <a:lnSpc>
                <a:spcPct val="90000"/>
              </a:lnSpc>
              <a:spcBef>
                <a:spcPts val="1001"/>
              </a:spcBef>
              <a:tabLst>
                <a:tab pos="0" algn="l"/>
              </a:tabLst>
            </a:pPr>
            <a:endParaRPr lang="fr-FR" kern="0" dirty="0">
              <a:solidFill>
                <a:schemeClr val="dk1"/>
              </a:solidFill>
              <a:latin typeface="Calibri"/>
            </a:endParaRPr>
          </a:p>
        </p:txBody>
      </p:sp>
    </p:spTree>
    <p:extLst>
      <p:ext uri="{BB962C8B-B14F-4D97-AF65-F5344CB8AC3E}">
        <p14:creationId xmlns:p14="http://schemas.microsoft.com/office/powerpoint/2010/main" val="30610635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18D787-5DB1-D512-35C4-A1BC8A27D5DD}"/>
            </a:ext>
          </a:extLst>
        </p:cNvPr>
        <p:cNvGrpSpPr/>
        <p:nvPr/>
      </p:nvGrpSpPr>
      <p:grpSpPr>
        <a:xfrm>
          <a:off x="0" y="0"/>
          <a:ext cx="0" cy="0"/>
          <a:chOff x="0" y="0"/>
          <a:chExt cx="0" cy="0"/>
        </a:xfrm>
      </p:grpSpPr>
      <p:pic>
        <p:nvPicPr>
          <p:cNvPr id="2" name="Image 1" descr="Une image contenant plein air, plante, ciel, pelouse&#10;&#10;Description générée automatiquement">
            <a:extLst>
              <a:ext uri="{FF2B5EF4-FFF2-40B4-BE49-F238E27FC236}">
                <a16:creationId xmlns:a16="http://schemas.microsoft.com/office/drawing/2014/main" id="{D175B534-5485-46EA-135A-B1C7371CA60D}"/>
              </a:ext>
            </a:extLst>
          </p:cNvPr>
          <p:cNvPicPr>
            <a:picLocks noChangeAspect="1"/>
          </p:cNvPicPr>
          <p:nvPr/>
        </p:nvPicPr>
        <p:blipFill>
          <a:blip r:embed="rId2"/>
          <a:srcRect r="-2" b="22591"/>
          <a:stretch/>
        </p:blipFill>
        <p:spPr>
          <a:xfrm>
            <a:off x="161224" y="4068052"/>
            <a:ext cx="5804105" cy="2789948"/>
          </a:xfrm>
          <a:prstGeom prst="rect">
            <a:avLst/>
          </a:prstGeom>
        </p:spPr>
      </p:pic>
      <p:pic>
        <p:nvPicPr>
          <p:cNvPr id="3" name="Image 2" descr="Une image contenant plein air, herbe, arbre, ciel&#10;&#10;Description générée automatiquement">
            <a:extLst>
              <a:ext uri="{FF2B5EF4-FFF2-40B4-BE49-F238E27FC236}">
                <a16:creationId xmlns:a16="http://schemas.microsoft.com/office/drawing/2014/main" id="{141E6C85-72FA-00E6-33B5-F4C221F3A61D}"/>
              </a:ext>
            </a:extLst>
          </p:cNvPr>
          <p:cNvPicPr>
            <a:picLocks noChangeAspect="1"/>
          </p:cNvPicPr>
          <p:nvPr/>
        </p:nvPicPr>
        <p:blipFill>
          <a:blip r:embed="rId3"/>
          <a:srcRect t="12539" r="2" b="10788"/>
          <a:stretch/>
        </p:blipFill>
        <p:spPr>
          <a:xfrm>
            <a:off x="6232893" y="764704"/>
            <a:ext cx="5797883" cy="3167426"/>
          </a:xfrm>
          <a:prstGeom prst="rect">
            <a:avLst/>
          </a:prstGeom>
        </p:spPr>
      </p:pic>
      <p:pic>
        <p:nvPicPr>
          <p:cNvPr id="4" name="Image 3" descr="Une image contenant plein air, arbre, nuage, Lopin de terre&#10;&#10;Description générée automatiquement">
            <a:extLst>
              <a:ext uri="{FF2B5EF4-FFF2-40B4-BE49-F238E27FC236}">
                <a16:creationId xmlns:a16="http://schemas.microsoft.com/office/drawing/2014/main" id="{2111B491-D3A1-9911-D9CB-174B6F5C9C56}"/>
              </a:ext>
            </a:extLst>
          </p:cNvPr>
          <p:cNvPicPr>
            <a:picLocks noChangeAspect="1"/>
          </p:cNvPicPr>
          <p:nvPr/>
        </p:nvPicPr>
        <p:blipFill>
          <a:blip r:embed="rId4"/>
          <a:srcRect t="5168" r="-2" b="24400"/>
          <a:stretch/>
        </p:blipFill>
        <p:spPr>
          <a:xfrm>
            <a:off x="161224" y="739252"/>
            <a:ext cx="5804105" cy="3145167"/>
          </a:xfrm>
          <a:prstGeom prst="rect">
            <a:avLst/>
          </a:prstGeom>
        </p:spPr>
      </p:pic>
      <p:pic>
        <p:nvPicPr>
          <p:cNvPr id="6" name="Image 5" descr="Une image contenant herbe, plein air, ciel, plante&#10;&#10;Description générée automatiquement">
            <a:extLst>
              <a:ext uri="{FF2B5EF4-FFF2-40B4-BE49-F238E27FC236}">
                <a16:creationId xmlns:a16="http://schemas.microsoft.com/office/drawing/2014/main" id="{13CBE5AF-C557-3B71-A00B-93791C391B1B}"/>
              </a:ext>
            </a:extLst>
          </p:cNvPr>
          <p:cNvPicPr>
            <a:picLocks noChangeAspect="1"/>
          </p:cNvPicPr>
          <p:nvPr/>
        </p:nvPicPr>
        <p:blipFill>
          <a:blip r:embed="rId5"/>
          <a:srcRect t="8348" r="2" b="7233"/>
          <a:stretch/>
        </p:blipFill>
        <p:spPr>
          <a:xfrm>
            <a:off x="6232893" y="4068052"/>
            <a:ext cx="5797883" cy="2789948"/>
          </a:xfrm>
          <a:prstGeom prst="rect">
            <a:avLst/>
          </a:prstGeom>
        </p:spPr>
      </p:pic>
      <p:sp>
        <p:nvSpPr>
          <p:cNvPr id="5" name="Titre 1">
            <a:extLst>
              <a:ext uri="{FF2B5EF4-FFF2-40B4-BE49-F238E27FC236}">
                <a16:creationId xmlns:a16="http://schemas.microsoft.com/office/drawing/2014/main" id="{90400AD0-3EAD-098D-5E70-2EA287437B3D}"/>
              </a:ext>
            </a:extLst>
          </p:cNvPr>
          <p:cNvSpPr/>
          <p:nvPr/>
        </p:nvSpPr>
        <p:spPr>
          <a:xfrm>
            <a:off x="0" y="8758"/>
            <a:ext cx="12188880" cy="619200"/>
          </a:xfrm>
          <a:prstGeom prst="rect">
            <a:avLst/>
          </a:prstGeom>
          <a:solidFill>
            <a:srgbClr val="00204F"/>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fr-FR" sz="3200" b="1" i="0" u="none" strike="noStrike" kern="1200" cap="none" spc="0" normalizeH="0" baseline="0" noProof="0" dirty="0">
                <a:ln>
                  <a:noFill/>
                </a:ln>
                <a:solidFill>
                  <a:srgbClr val="FFFFFF"/>
                </a:solidFill>
                <a:effectLst/>
                <a:uLnTx/>
                <a:uFillTx/>
                <a:latin typeface="Arial"/>
                <a:ea typeface="+mn-ea"/>
                <a:cs typeface="+mn-cs"/>
              </a:rPr>
              <a:t>Menace sur un site d’exception  </a:t>
            </a:r>
            <a:endParaRPr kumimoji="0" lang="fr-FR" sz="3200" b="0" i="0" u="none" strike="noStrike" kern="1200" cap="none" spc="0" normalizeH="0" baseline="0" noProof="0" dirty="0">
              <a:ln>
                <a:noFill/>
              </a:ln>
              <a:solidFill>
                <a:srgbClr val="FFFFFF"/>
              </a:solidFill>
              <a:effectLst/>
              <a:uLnTx/>
              <a:uFillTx/>
              <a:latin typeface="Arial"/>
              <a:ea typeface="+mn-ea"/>
              <a:cs typeface="+mn-cs"/>
            </a:endParaRPr>
          </a:p>
        </p:txBody>
      </p:sp>
      <p:sp>
        <p:nvSpPr>
          <p:cNvPr id="7" name="AutoShape 31">
            <a:extLst>
              <a:ext uri="{FF2B5EF4-FFF2-40B4-BE49-F238E27FC236}">
                <a16:creationId xmlns:a16="http://schemas.microsoft.com/office/drawing/2014/main" id="{112F7AB6-F0B4-30DE-D6F1-9D260AB25CEA}"/>
              </a:ext>
            </a:extLst>
          </p:cNvPr>
          <p:cNvSpPr>
            <a:spLocks noChangeArrowheads="1"/>
          </p:cNvSpPr>
          <p:nvPr/>
        </p:nvSpPr>
        <p:spPr bwMode="auto">
          <a:xfrm rot="21010366">
            <a:off x="-21115" y="489229"/>
            <a:ext cx="3637754" cy="1343039"/>
          </a:xfrm>
          <a:prstGeom prst="irregularSeal2">
            <a:avLst/>
          </a:prstGeom>
          <a:solidFill>
            <a:srgbClr val="FF2222"/>
          </a:solidFill>
          <a:ln w="254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Geneva"/>
                <a:cs typeface="Geneva"/>
              </a:defRPr>
            </a:lvl1pPr>
            <a:lvl2pPr marL="742950" indent="-285750" eaLnBrk="0" hangingPunct="0">
              <a:defRPr>
                <a:solidFill>
                  <a:schemeClr val="tx1"/>
                </a:solidFill>
                <a:latin typeface="Arial" panose="020B0604020202020204" pitchFamily="34" charset="0"/>
                <a:ea typeface="Geneva"/>
                <a:cs typeface="Geneva"/>
              </a:defRPr>
            </a:lvl2pPr>
            <a:lvl3pPr marL="1143000" indent="-228600" eaLnBrk="0" hangingPunct="0">
              <a:defRPr>
                <a:solidFill>
                  <a:schemeClr val="tx1"/>
                </a:solidFill>
                <a:latin typeface="Arial" panose="020B0604020202020204" pitchFamily="34" charset="0"/>
                <a:ea typeface="Geneva"/>
                <a:cs typeface="Geneva"/>
              </a:defRPr>
            </a:lvl3pPr>
            <a:lvl4pPr marL="1600200" indent="-228600" eaLnBrk="0" hangingPunct="0">
              <a:defRPr>
                <a:solidFill>
                  <a:schemeClr val="tx1"/>
                </a:solidFill>
                <a:latin typeface="Arial" panose="020B0604020202020204" pitchFamily="34" charset="0"/>
                <a:ea typeface="Geneva"/>
                <a:cs typeface="Geneva"/>
              </a:defRPr>
            </a:lvl4pPr>
            <a:lvl5pPr marL="2057400" indent="-228600" eaLnBrk="0" hangingPunct="0">
              <a:defRPr>
                <a:solidFill>
                  <a:schemeClr val="tx1"/>
                </a:solidFill>
                <a:latin typeface="Arial" panose="020B0604020202020204" pitchFamily="34" charset="0"/>
                <a:ea typeface="Geneva"/>
                <a:cs typeface="Geneva"/>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9pPr>
          </a:lstStyle>
          <a:p>
            <a:pPr algn="ctr" eaLnBrk="1" hangingPunct="1"/>
            <a:r>
              <a:rPr lang="fr-FR" altLang="fr-FR" sz="2400" b="1" dirty="0">
                <a:solidFill>
                  <a:schemeClr val="bg1"/>
                </a:solidFill>
              </a:rPr>
              <a:t>Alerte !</a:t>
            </a:r>
          </a:p>
        </p:txBody>
      </p:sp>
    </p:spTree>
    <p:extLst>
      <p:ext uri="{BB962C8B-B14F-4D97-AF65-F5344CB8AC3E}">
        <p14:creationId xmlns:p14="http://schemas.microsoft.com/office/powerpoint/2010/main" val="247518567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DB84655-3ACE-4957-2906-ECAC34B20CC1}"/>
            </a:ext>
          </a:extLst>
        </p:cNvPr>
        <p:cNvGrpSpPr/>
        <p:nvPr/>
      </p:nvGrpSpPr>
      <p:grpSpPr>
        <a:xfrm>
          <a:off x="0" y="0"/>
          <a:ext cx="0" cy="0"/>
          <a:chOff x="0" y="0"/>
          <a:chExt cx="0" cy="0"/>
        </a:xfrm>
      </p:grpSpPr>
      <p:sp>
        <p:nvSpPr>
          <p:cNvPr id="303" name="PlaceHolder 1">
            <a:extLst>
              <a:ext uri="{FF2B5EF4-FFF2-40B4-BE49-F238E27FC236}">
                <a16:creationId xmlns:a16="http://schemas.microsoft.com/office/drawing/2014/main" id="{BC968975-0992-FB29-B8BF-EA117E767304}"/>
              </a:ext>
            </a:extLst>
          </p:cNvPr>
          <p:cNvSpPr>
            <a:spLocks noGrp="1"/>
          </p:cNvSpPr>
          <p:nvPr>
            <p:ph type="title"/>
          </p:nvPr>
        </p:nvSpPr>
        <p:spPr>
          <a:xfrm>
            <a:off x="0" y="0"/>
            <a:ext cx="12191760" cy="908720"/>
          </a:xfrm>
          <a:prstGeom prst="rect">
            <a:avLst/>
          </a:prstGeom>
          <a:solidFill>
            <a:srgbClr val="00204F"/>
          </a:solidFill>
          <a:ln w="0">
            <a:noFill/>
          </a:ln>
        </p:spPr>
        <p:txBody>
          <a:bodyPr lIns="91440" tIns="45720" rIns="91440" bIns="45720" anchor="t">
            <a:normAutofit fontScale="90000"/>
          </a:bodyPr>
          <a:lstStyle/>
          <a:p>
            <a:pPr indent="0" algn="ctr" defTabSz="914400">
              <a:lnSpc>
                <a:spcPct val="90000"/>
              </a:lnSpc>
              <a:buNone/>
              <a:tabLst>
                <a:tab pos="0" algn="l"/>
              </a:tabLst>
            </a:pPr>
            <a:br>
              <a:rPr lang="fr-FR" sz="3200" b="1" u="none" strike="noStrike" dirty="0">
                <a:solidFill>
                  <a:schemeClr val="lt1"/>
                </a:solidFill>
                <a:uFillTx/>
                <a:latin typeface="Arial"/>
              </a:rPr>
            </a:br>
            <a:r>
              <a:rPr lang="fr-FR" sz="3200" b="1" u="none" strike="noStrike" dirty="0">
                <a:solidFill>
                  <a:schemeClr val="lt1"/>
                </a:solidFill>
                <a:uFillTx/>
                <a:latin typeface="Arial"/>
              </a:rPr>
              <a:t>       Pourquoi cette réunion publique?</a:t>
            </a:r>
            <a:endParaRPr lang="fr-FR" sz="2000" b="0" u="none" strike="noStrike" dirty="0">
              <a:solidFill>
                <a:schemeClr val="dk1"/>
              </a:solidFill>
              <a:uFillTx/>
              <a:latin typeface="Calibri"/>
            </a:endParaRPr>
          </a:p>
        </p:txBody>
      </p:sp>
      <p:sp>
        <p:nvSpPr>
          <p:cNvPr id="306" name="Rectangle 173">
            <a:extLst>
              <a:ext uri="{FF2B5EF4-FFF2-40B4-BE49-F238E27FC236}">
                <a16:creationId xmlns:a16="http://schemas.microsoft.com/office/drawing/2014/main" id="{9F9E8E93-588B-ADA9-BC45-97DE92ED9C65}"/>
              </a:ext>
            </a:extLst>
          </p:cNvPr>
          <p:cNvSpPr/>
          <p:nvPr/>
        </p:nvSpPr>
        <p:spPr>
          <a:xfrm>
            <a:off x="6040800" y="3082320"/>
            <a:ext cx="178200" cy="2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1000" b="0" u="none" strike="noStrike">
              <a:solidFill>
                <a:srgbClr val="000000"/>
              </a:solidFill>
              <a:uFillTx/>
              <a:latin typeface="Arial"/>
            </a:endParaRPr>
          </a:p>
        </p:txBody>
      </p:sp>
      <p:sp>
        <p:nvSpPr>
          <p:cNvPr id="307" name="Rectangle 174">
            <a:extLst>
              <a:ext uri="{FF2B5EF4-FFF2-40B4-BE49-F238E27FC236}">
                <a16:creationId xmlns:a16="http://schemas.microsoft.com/office/drawing/2014/main" id="{8AD98551-1389-C6BB-E16A-016C519307EC}"/>
              </a:ext>
            </a:extLst>
          </p:cNvPr>
          <p:cNvSpPr/>
          <p:nvPr/>
        </p:nvSpPr>
        <p:spPr>
          <a:xfrm rot="20049000">
            <a:off x="5619600" y="3267000"/>
            <a:ext cx="178200" cy="2300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1000" b="0" u="none" strike="noStrike">
              <a:solidFill>
                <a:srgbClr val="000000"/>
              </a:solidFill>
              <a:uFillTx/>
              <a:latin typeface="Arial"/>
            </a:endParaRPr>
          </a:p>
        </p:txBody>
      </p:sp>
      <p:sp>
        <p:nvSpPr>
          <p:cNvPr id="308" name="ZoneTexte 266">
            <a:extLst>
              <a:ext uri="{FF2B5EF4-FFF2-40B4-BE49-F238E27FC236}">
                <a16:creationId xmlns:a16="http://schemas.microsoft.com/office/drawing/2014/main" id="{0EAB3280-2A43-82C6-58DF-B1FD0F3C2762}"/>
              </a:ext>
            </a:extLst>
          </p:cNvPr>
          <p:cNvSpPr/>
          <p:nvPr/>
        </p:nvSpPr>
        <p:spPr>
          <a:xfrm>
            <a:off x="10080000" y="4140000"/>
            <a:ext cx="539640" cy="215964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defTabSz="914400">
              <a:lnSpc>
                <a:spcPct val="100000"/>
              </a:lnSpc>
            </a:pPr>
            <a:endParaRPr lang="fr-FR" sz="900" b="0" u="none" strike="noStrike">
              <a:solidFill>
                <a:srgbClr val="000000"/>
              </a:solidFill>
              <a:uFillTx/>
              <a:latin typeface="Calibri"/>
            </a:endParaRPr>
          </a:p>
        </p:txBody>
      </p:sp>
      <p:sp>
        <p:nvSpPr>
          <p:cNvPr id="2" name="PlaceHolder 1">
            <a:extLst>
              <a:ext uri="{FF2B5EF4-FFF2-40B4-BE49-F238E27FC236}">
                <a16:creationId xmlns:a16="http://schemas.microsoft.com/office/drawing/2014/main" id="{6893587E-D2E4-AEF1-DA9A-D240DC3F80C4}"/>
              </a:ext>
            </a:extLst>
          </p:cNvPr>
          <p:cNvSpPr txBox="1">
            <a:spLocks/>
          </p:cNvSpPr>
          <p:nvPr/>
        </p:nvSpPr>
        <p:spPr>
          <a:xfrm>
            <a:off x="441900" y="1196752"/>
            <a:ext cx="11376000" cy="5183280"/>
          </a:xfrm>
          <a:prstGeom prst="rect">
            <a:avLst/>
          </a:prstGeom>
          <a:noFill/>
          <a:ln w="0">
            <a:noFill/>
          </a:ln>
        </p:spPr>
        <p:txBody>
          <a:bodyPr lIns="91440" tIns="45720" rIns="91440" bIns="45720" anchor="t">
            <a:noAutofit/>
          </a:bodyPr>
          <a:lstStyle/>
          <a:p>
            <a:pPr algn="ctr">
              <a:spcBef>
                <a:spcPts val="1001"/>
              </a:spcBef>
              <a:tabLst>
                <a:tab pos="0" algn="l"/>
              </a:tabLst>
            </a:pPr>
            <a:r>
              <a:rPr lang="fr-FR" sz="4000" b="1" kern="0" dirty="0">
                <a:solidFill>
                  <a:schemeClr val="dk1"/>
                </a:solidFill>
                <a:latin typeface="Arial" panose="020B0604020202020204" pitchFamily="34" charset="0"/>
                <a:cs typeface="Arial" panose="020B0604020202020204" pitchFamily="34" charset="0"/>
              </a:rPr>
              <a:t>Le site de 13 hectares est menacé</a:t>
            </a:r>
          </a:p>
          <a:p>
            <a:pPr algn="ctr">
              <a:spcBef>
                <a:spcPts val="1001"/>
              </a:spcBef>
              <a:tabLst>
                <a:tab pos="0" algn="l"/>
              </a:tabLst>
            </a:pPr>
            <a:r>
              <a:rPr lang="fr-FR" sz="4000" b="1" kern="0" dirty="0">
                <a:solidFill>
                  <a:schemeClr val="dk1"/>
                </a:solidFill>
                <a:latin typeface="Arial" panose="020B0604020202020204" pitchFamily="34" charset="0"/>
                <a:cs typeface="Arial" panose="020B0604020202020204" pitchFamily="34" charset="0"/>
              </a:rPr>
              <a:t> par une </a:t>
            </a:r>
            <a:r>
              <a:rPr lang="fr-FR" sz="4000" b="1" i="0" dirty="0">
                <a:solidFill>
                  <a:srgbClr val="040C28"/>
                </a:solidFill>
                <a:effectLst/>
                <a:latin typeface="Arial" panose="020B0604020202020204" pitchFamily="34" charset="0"/>
                <a:cs typeface="Arial" panose="020B0604020202020204" pitchFamily="34" charset="0"/>
              </a:rPr>
              <a:t>zone d'aménagement concerté</a:t>
            </a:r>
            <a:r>
              <a:rPr lang="fr-FR" sz="4000" b="1" i="0" dirty="0">
                <a:solidFill>
                  <a:srgbClr val="474747"/>
                </a:solidFill>
                <a:effectLst/>
                <a:latin typeface="Arial" panose="020B0604020202020204" pitchFamily="34" charset="0"/>
                <a:cs typeface="Arial" panose="020B0604020202020204" pitchFamily="34" charset="0"/>
              </a:rPr>
              <a:t> (ZAC) </a:t>
            </a:r>
          </a:p>
          <a:p>
            <a:pPr algn="ctr">
              <a:lnSpc>
                <a:spcPct val="90000"/>
              </a:lnSpc>
              <a:spcBef>
                <a:spcPts val="1001"/>
              </a:spcBef>
              <a:tabLst>
                <a:tab pos="0" algn="l"/>
              </a:tabLst>
            </a:pPr>
            <a:endParaRPr lang="fr-FR" sz="1100" b="1" i="0" dirty="0">
              <a:solidFill>
                <a:srgbClr val="474747"/>
              </a:solidFill>
              <a:effectLst/>
              <a:latin typeface="Arial" panose="020B0604020202020204" pitchFamily="34" charset="0"/>
              <a:cs typeface="Arial" panose="020B0604020202020204" pitchFamily="34" charset="0"/>
            </a:endParaRPr>
          </a:p>
          <a:p>
            <a:pPr algn="ctr">
              <a:lnSpc>
                <a:spcPct val="90000"/>
              </a:lnSpc>
              <a:spcBef>
                <a:spcPts val="1001"/>
              </a:spcBef>
              <a:tabLst>
                <a:tab pos="0" algn="l"/>
              </a:tabLst>
            </a:pPr>
            <a:r>
              <a:rPr lang="fr-FR" sz="2800" b="0" i="0" dirty="0">
                <a:solidFill>
                  <a:srgbClr val="474747"/>
                </a:solidFill>
                <a:effectLst/>
                <a:latin typeface="Google Sans"/>
              </a:rPr>
              <a:t>ZAC = opération d’urbanisme public pour réaliser l’aménagement et l'équipement de terrains à bâtir.</a:t>
            </a:r>
          </a:p>
          <a:p>
            <a:pPr algn="ctr">
              <a:lnSpc>
                <a:spcPct val="90000"/>
              </a:lnSpc>
              <a:spcBef>
                <a:spcPts val="1001"/>
              </a:spcBef>
              <a:tabLst>
                <a:tab pos="0" algn="l"/>
              </a:tabLst>
            </a:pPr>
            <a:endParaRPr lang="fr-FR" sz="1100" kern="0" dirty="0">
              <a:solidFill>
                <a:srgbClr val="474747"/>
              </a:solidFill>
              <a:latin typeface="Google Sans"/>
            </a:endParaRPr>
          </a:p>
          <a:p>
            <a:pPr algn="ctr">
              <a:lnSpc>
                <a:spcPct val="90000"/>
              </a:lnSpc>
              <a:spcBef>
                <a:spcPts val="1001"/>
              </a:spcBef>
              <a:tabLst>
                <a:tab pos="0" algn="l"/>
              </a:tabLst>
            </a:pPr>
            <a:r>
              <a:rPr lang="fr-FR" sz="5400" b="1" kern="0" dirty="0">
                <a:solidFill>
                  <a:srgbClr val="FF0000"/>
                </a:solidFill>
                <a:latin typeface="Google Sans"/>
              </a:rPr>
              <a:t>On annonce 600 logements</a:t>
            </a:r>
          </a:p>
          <a:p>
            <a:pPr algn="ctr">
              <a:lnSpc>
                <a:spcPct val="90000"/>
              </a:lnSpc>
              <a:spcBef>
                <a:spcPts val="1001"/>
              </a:spcBef>
              <a:tabLst>
                <a:tab pos="0" algn="l"/>
              </a:tabLst>
            </a:pPr>
            <a:r>
              <a:rPr lang="fr-FR" sz="3200" b="1" kern="0" dirty="0">
                <a:solidFill>
                  <a:srgbClr val="FF0000"/>
                </a:solidFill>
                <a:latin typeface="Google Sans"/>
              </a:rPr>
              <a:t>Grand Paris Aménagement (GPA), maître d’ouvrage du projet</a:t>
            </a:r>
          </a:p>
          <a:p>
            <a:pPr algn="ctr">
              <a:lnSpc>
                <a:spcPct val="90000"/>
              </a:lnSpc>
              <a:spcBef>
                <a:spcPts val="1001"/>
              </a:spcBef>
              <a:tabLst>
                <a:tab pos="0" algn="l"/>
              </a:tabLst>
            </a:pPr>
            <a:endParaRPr lang="fr-FR" sz="3200" b="1" kern="0" dirty="0">
              <a:solidFill>
                <a:srgbClr val="60A500"/>
              </a:solidFill>
              <a:latin typeface="Arial"/>
            </a:endParaRPr>
          </a:p>
          <a:p>
            <a:pPr algn="ctr">
              <a:lnSpc>
                <a:spcPct val="90000"/>
              </a:lnSpc>
              <a:spcBef>
                <a:spcPts val="1001"/>
              </a:spcBef>
              <a:tabLst>
                <a:tab pos="0" algn="l"/>
              </a:tabLst>
            </a:pPr>
            <a:endParaRPr lang="fr-FR" sz="1400" kern="0" dirty="0">
              <a:solidFill>
                <a:schemeClr val="dk1"/>
              </a:solidFill>
              <a:latin typeface="Calibri"/>
            </a:endParaRPr>
          </a:p>
          <a:p>
            <a:pPr marL="343080">
              <a:spcBef>
                <a:spcPts val="1001"/>
              </a:spcBef>
              <a:tabLst>
                <a:tab pos="0" algn="l"/>
              </a:tabLst>
            </a:pPr>
            <a:endParaRPr lang="fr-FR" sz="2800" kern="0" dirty="0">
              <a:solidFill>
                <a:schemeClr val="dk1"/>
              </a:solidFill>
              <a:latin typeface="Calibri"/>
            </a:endParaRPr>
          </a:p>
          <a:p>
            <a:pPr marL="343080">
              <a:lnSpc>
                <a:spcPct val="90000"/>
              </a:lnSpc>
              <a:spcBef>
                <a:spcPts val="1001"/>
              </a:spcBef>
              <a:tabLst>
                <a:tab pos="0" algn="l"/>
              </a:tabLst>
            </a:pPr>
            <a:endParaRPr lang="fr-FR" kern="0" dirty="0">
              <a:solidFill>
                <a:schemeClr val="dk1"/>
              </a:solidFill>
              <a:latin typeface="Calibri"/>
            </a:endParaRPr>
          </a:p>
          <a:p>
            <a:pPr marL="343080">
              <a:lnSpc>
                <a:spcPct val="90000"/>
              </a:lnSpc>
              <a:spcBef>
                <a:spcPts val="1001"/>
              </a:spcBef>
              <a:tabLst>
                <a:tab pos="0" algn="l"/>
              </a:tabLst>
            </a:pPr>
            <a:endParaRPr lang="fr-FR" kern="0" dirty="0">
              <a:solidFill>
                <a:schemeClr val="dk1"/>
              </a:solidFill>
              <a:latin typeface="Calibri"/>
            </a:endParaRPr>
          </a:p>
        </p:txBody>
      </p:sp>
      <p:sp>
        <p:nvSpPr>
          <p:cNvPr id="3" name="AutoShape 31">
            <a:extLst>
              <a:ext uri="{FF2B5EF4-FFF2-40B4-BE49-F238E27FC236}">
                <a16:creationId xmlns:a16="http://schemas.microsoft.com/office/drawing/2014/main" id="{E8CDEED4-D133-5049-5B8A-043F0528A465}"/>
              </a:ext>
            </a:extLst>
          </p:cNvPr>
          <p:cNvSpPr>
            <a:spLocks noChangeArrowheads="1"/>
          </p:cNvSpPr>
          <p:nvPr/>
        </p:nvSpPr>
        <p:spPr bwMode="auto">
          <a:xfrm rot="21010366">
            <a:off x="74026" y="420401"/>
            <a:ext cx="3534358" cy="1171295"/>
          </a:xfrm>
          <a:prstGeom prst="irregularSeal2">
            <a:avLst/>
          </a:prstGeom>
          <a:solidFill>
            <a:srgbClr val="FF2222"/>
          </a:solidFill>
          <a:ln w="25400">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ea typeface="Geneva"/>
                <a:cs typeface="Geneva"/>
              </a:defRPr>
            </a:lvl1pPr>
            <a:lvl2pPr marL="742950" indent="-285750" eaLnBrk="0" hangingPunct="0">
              <a:defRPr>
                <a:solidFill>
                  <a:schemeClr val="tx1"/>
                </a:solidFill>
                <a:latin typeface="Arial" panose="020B0604020202020204" pitchFamily="34" charset="0"/>
                <a:ea typeface="Geneva"/>
                <a:cs typeface="Geneva"/>
              </a:defRPr>
            </a:lvl2pPr>
            <a:lvl3pPr marL="1143000" indent="-228600" eaLnBrk="0" hangingPunct="0">
              <a:defRPr>
                <a:solidFill>
                  <a:schemeClr val="tx1"/>
                </a:solidFill>
                <a:latin typeface="Arial" panose="020B0604020202020204" pitchFamily="34" charset="0"/>
                <a:ea typeface="Geneva"/>
                <a:cs typeface="Geneva"/>
              </a:defRPr>
            </a:lvl3pPr>
            <a:lvl4pPr marL="1600200" indent="-228600" eaLnBrk="0" hangingPunct="0">
              <a:defRPr>
                <a:solidFill>
                  <a:schemeClr val="tx1"/>
                </a:solidFill>
                <a:latin typeface="Arial" panose="020B0604020202020204" pitchFamily="34" charset="0"/>
                <a:ea typeface="Geneva"/>
                <a:cs typeface="Geneva"/>
              </a:defRPr>
            </a:lvl4pPr>
            <a:lvl5pPr marL="2057400" indent="-228600" eaLnBrk="0" hangingPunct="0">
              <a:defRPr>
                <a:solidFill>
                  <a:schemeClr val="tx1"/>
                </a:solidFill>
                <a:latin typeface="Arial" panose="020B0604020202020204" pitchFamily="34" charset="0"/>
                <a:ea typeface="Geneva"/>
                <a:cs typeface="Geneva"/>
              </a:defRPr>
            </a:lvl5pPr>
            <a:lvl6pPr marL="25146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6pPr>
            <a:lvl7pPr marL="29718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7pPr>
            <a:lvl8pPr marL="34290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8pPr>
            <a:lvl9pPr marL="3886200" indent="-228600" defTabSz="457200" eaLnBrk="0" fontAlgn="base" hangingPunct="0">
              <a:spcBef>
                <a:spcPct val="0"/>
              </a:spcBef>
              <a:spcAft>
                <a:spcPct val="0"/>
              </a:spcAft>
              <a:defRPr>
                <a:solidFill>
                  <a:schemeClr val="tx1"/>
                </a:solidFill>
                <a:latin typeface="Arial" panose="020B0604020202020204" pitchFamily="34" charset="0"/>
                <a:ea typeface="Geneva"/>
                <a:cs typeface="Geneva"/>
              </a:defRPr>
            </a:lvl9pPr>
          </a:lstStyle>
          <a:p>
            <a:pPr algn="ctr" eaLnBrk="1" hangingPunct="1"/>
            <a:r>
              <a:rPr lang="fr-FR" altLang="fr-FR" sz="2400" b="1" dirty="0">
                <a:solidFill>
                  <a:schemeClr val="bg1"/>
                </a:solidFill>
              </a:rPr>
              <a:t>Alerte !</a:t>
            </a:r>
          </a:p>
        </p:txBody>
      </p:sp>
    </p:spTree>
    <p:extLst>
      <p:ext uri="{BB962C8B-B14F-4D97-AF65-F5344CB8AC3E}">
        <p14:creationId xmlns:p14="http://schemas.microsoft.com/office/powerpoint/2010/main" val="33514863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p:cNvSpPr>
          <p:nvPr>
            <p:ph/>
          </p:nvPr>
        </p:nvSpPr>
        <p:spPr>
          <a:xfrm>
            <a:off x="132840" y="1261080"/>
            <a:ext cx="11869200" cy="5252400"/>
          </a:xfrm>
          <a:prstGeom prst="rect">
            <a:avLst/>
          </a:prstGeom>
          <a:noFill/>
          <a:ln w="0">
            <a:noFill/>
          </a:ln>
        </p:spPr>
        <p:txBody>
          <a:bodyPr lIns="91440" tIns="45720" rIns="91440" bIns="45720" anchor="t">
            <a:noAutofit/>
          </a:bodyPr>
          <a:lstStyle/>
          <a:p>
            <a:pPr marL="457200" indent="0" algn="just" defTabSz="914400">
              <a:lnSpc>
                <a:spcPct val="115000"/>
              </a:lnSpc>
              <a:spcBef>
                <a:spcPts val="1001"/>
              </a:spcBef>
              <a:spcAft>
                <a:spcPts val="1001"/>
              </a:spcAft>
              <a:buNone/>
              <a:tabLst>
                <a:tab pos="0" algn="l"/>
              </a:tabLst>
            </a:pPr>
            <a:r>
              <a:rPr lang="fr-FR" sz="2400" b="0" u="none" strike="noStrike" dirty="0">
                <a:solidFill>
                  <a:schemeClr val="dk1">
                    <a:tint val="75000"/>
                  </a:schemeClr>
                </a:solidFill>
                <a:uFillTx/>
                <a:latin typeface="Arial"/>
                <a:ea typeface="Calibri"/>
              </a:rPr>
              <a:t> </a:t>
            </a:r>
            <a:endParaRPr lang="fr-FR" sz="2400" b="0" u="none" strike="noStrike" dirty="0">
              <a:solidFill>
                <a:schemeClr val="dk1"/>
              </a:solidFill>
              <a:uFillTx/>
              <a:latin typeface="Calibri"/>
            </a:endParaRPr>
          </a:p>
          <a:p>
            <a:pPr marL="457200" indent="0" algn="just" defTabSz="914400">
              <a:lnSpc>
                <a:spcPct val="115000"/>
              </a:lnSpc>
              <a:spcBef>
                <a:spcPts val="1001"/>
              </a:spcBef>
              <a:spcAft>
                <a:spcPts val="1001"/>
              </a:spcAft>
              <a:buNone/>
              <a:tabLst>
                <a:tab pos="0" algn="l"/>
              </a:tabLst>
            </a:pPr>
            <a:r>
              <a:rPr lang="fr-FR" sz="1800" b="0" u="none" strike="noStrike" dirty="0">
                <a:solidFill>
                  <a:schemeClr val="dk1">
                    <a:tint val="75000"/>
                  </a:schemeClr>
                </a:solidFill>
                <a:uFillTx/>
                <a:latin typeface="Arial"/>
                <a:ea typeface="Calibri"/>
              </a:rPr>
              <a:t>   </a:t>
            </a:r>
            <a:endParaRPr lang="fr-FR" sz="1800" b="0" u="none" strike="noStrike" dirty="0">
              <a:solidFill>
                <a:schemeClr val="dk1"/>
              </a:solidFill>
              <a:uFillTx/>
              <a:latin typeface="Calibri"/>
            </a:endParaRPr>
          </a:p>
        </p:txBody>
      </p:sp>
      <p:sp>
        <p:nvSpPr>
          <p:cNvPr id="321" name="Titre 1"/>
          <p:cNvSpPr/>
          <p:nvPr/>
        </p:nvSpPr>
        <p:spPr>
          <a:xfrm>
            <a:off x="0" y="0"/>
            <a:ext cx="12188880" cy="979200"/>
          </a:xfrm>
          <a:prstGeom prst="rect">
            <a:avLst/>
          </a:prstGeom>
          <a:solidFill>
            <a:schemeClr val="accent1">
              <a:lumMod val="50000"/>
            </a:schemeClr>
          </a:solidFill>
          <a:ln w="0">
            <a:noFill/>
          </a:ln>
        </p:spPr>
        <p:style>
          <a:lnRef idx="0">
            <a:scrgbClr r="0" g="0" b="0"/>
          </a:lnRef>
          <a:fillRef idx="0">
            <a:scrgbClr r="0" g="0" b="0"/>
          </a:fillRef>
          <a:effectRef idx="0">
            <a:scrgbClr r="0" g="0" b="0"/>
          </a:effectRef>
          <a:fontRef idx="minor"/>
        </p:style>
        <p:txBody>
          <a:bodyPr lIns="90000" tIns="45000" rIns="90000" bIns="45000" anchor="b">
            <a:normAutofit/>
          </a:bodyPr>
          <a:lstStyle/>
          <a:p>
            <a:pPr algn="ctr" defTabSz="914400">
              <a:lnSpc>
                <a:spcPct val="90000"/>
              </a:lnSpc>
            </a:pPr>
            <a:r>
              <a:rPr lang="fr-FR" sz="3200" b="1" dirty="0">
                <a:solidFill>
                  <a:schemeClr val="lt1"/>
                </a:solidFill>
                <a:latin typeface="Arial"/>
              </a:rPr>
              <a:t>Pr</a:t>
            </a:r>
            <a:r>
              <a:rPr lang="fr-FR" sz="3200" b="1" u="none" strike="noStrike" dirty="0">
                <a:solidFill>
                  <a:schemeClr val="lt1"/>
                </a:solidFill>
                <a:uFillTx/>
                <a:latin typeface="Arial"/>
              </a:rPr>
              <a:t>ogramme immobilier massif de GPA</a:t>
            </a:r>
          </a:p>
          <a:p>
            <a:pPr algn="r" defTabSz="914400">
              <a:lnSpc>
                <a:spcPct val="90000"/>
              </a:lnSpc>
            </a:pPr>
            <a:endParaRPr lang="fr-FR" sz="2800" b="1" u="none" strike="noStrike" dirty="0">
              <a:solidFill>
                <a:schemeClr val="bg1"/>
              </a:solidFill>
              <a:uFillTx/>
              <a:latin typeface="Arial"/>
            </a:endParaRPr>
          </a:p>
        </p:txBody>
      </p:sp>
      <p:sp>
        <p:nvSpPr>
          <p:cNvPr id="322" name="Text Box 1"/>
          <p:cNvSpPr/>
          <p:nvPr/>
        </p:nvSpPr>
        <p:spPr>
          <a:xfrm>
            <a:off x="678600" y="1150200"/>
            <a:ext cx="10807200" cy="5362920"/>
          </a:xfrm>
          <a:prstGeom prst="rect">
            <a:avLst/>
          </a:prstGeom>
          <a:noFill/>
          <a:ln w="0">
            <a:noFill/>
          </a:ln>
        </p:spPr>
        <p:style>
          <a:lnRef idx="0">
            <a:scrgbClr r="0" g="0" b="0"/>
          </a:lnRef>
          <a:fillRef idx="0">
            <a:scrgbClr r="0" g="0" b="0"/>
          </a:fillRef>
          <a:effectRef idx="0">
            <a:scrgbClr r="0" g="0" b="0"/>
          </a:effectRef>
          <a:fontRef idx="minor"/>
        </p:style>
        <p:txBody>
          <a:bodyPr lIns="90000" tIns="45000" rIns="90000" bIns="45000" anchor="t">
            <a:noAutofit/>
          </a:bodyPr>
          <a:lstStyle/>
          <a:p>
            <a:pPr marL="1440" defTabSz="914400">
              <a:lnSpc>
                <a:spcPct val="90000"/>
              </a:lnSpc>
              <a:spcBef>
                <a:spcPts val="1001"/>
              </a:spcBef>
              <a:spcAft>
                <a:spcPts val="1426"/>
              </a:spcAft>
              <a:tabLst>
                <a:tab pos="723960" algn="l"/>
                <a:tab pos="1447920" algn="l"/>
                <a:tab pos="2171880" algn="l"/>
                <a:tab pos="2895480" algn="l"/>
                <a:tab pos="3619440" algn="l"/>
                <a:tab pos="4343400" algn="l"/>
                <a:tab pos="5067360" algn="l"/>
                <a:tab pos="5791320" algn="l"/>
                <a:tab pos="6515280" algn="l"/>
                <a:tab pos="7238880" algn="l"/>
                <a:tab pos="7962840" algn="l"/>
                <a:tab pos="8686800" algn="l"/>
                <a:tab pos="9410760" algn="l"/>
                <a:tab pos="10134720" algn="l"/>
              </a:tabLst>
            </a:pPr>
            <a:endParaRPr lang="fr-FR" sz="2800" b="0" u="none" strike="noStrike">
              <a:solidFill>
                <a:srgbClr val="000000"/>
              </a:solidFill>
              <a:uFillTx/>
              <a:latin typeface="Arial"/>
            </a:endParaRPr>
          </a:p>
        </p:txBody>
      </p:sp>
      <p:pic>
        <p:nvPicPr>
          <p:cNvPr id="323" name="Picture 2"/>
          <p:cNvPicPr/>
          <p:nvPr/>
        </p:nvPicPr>
        <p:blipFill>
          <a:blip r:embed="rId2"/>
          <a:srcRect t="12094"/>
          <a:stretch/>
        </p:blipFill>
        <p:spPr>
          <a:xfrm>
            <a:off x="132840" y="1090080"/>
            <a:ext cx="7547336" cy="5107408"/>
          </a:xfrm>
          <a:prstGeom prst="rect">
            <a:avLst/>
          </a:prstGeom>
          <a:noFill/>
          <a:ln w="0">
            <a:noFill/>
          </a:ln>
        </p:spPr>
      </p:pic>
      <p:sp>
        <p:nvSpPr>
          <p:cNvPr id="2" name="ZoneTexte 1"/>
          <p:cNvSpPr txBox="1"/>
          <p:nvPr/>
        </p:nvSpPr>
        <p:spPr>
          <a:xfrm>
            <a:off x="6007757" y="6364203"/>
            <a:ext cx="5686451" cy="369332"/>
          </a:xfrm>
          <a:prstGeom prst="rect">
            <a:avLst/>
          </a:prstGeom>
          <a:noFill/>
          <a:ln w="12700">
            <a:solidFill>
              <a:schemeClr val="tx1"/>
            </a:solidFill>
          </a:ln>
        </p:spPr>
        <p:txBody>
          <a:bodyPr wrap="square" rtlCol="0">
            <a:spAutoFit/>
          </a:bodyPr>
          <a:lstStyle/>
          <a:p>
            <a:pPr algn="ctr"/>
            <a:r>
              <a:rPr lang="fr-FR" b="1" dirty="0">
                <a:latin typeface="Arial" panose="020B0604020202020204" pitchFamily="34" charset="0"/>
                <a:cs typeface="Arial" panose="020B0604020202020204" pitchFamily="34" charset="0"/>
              </a:rPr>
              <a:t>Maquette de GPA. Réunion du 7 octobre 2024</a:t>
            </a:r>
          </a:p>
        </p:txBody>
      </p:sp>
      <p:sp>
        <p:nvSpPr>
          <p:cNvPr id="6" name="ZoneTexte 5">
            <a:extLst>
              <a:ext uri="{FF2B5EF4-FFF2-40B4-BE49-F238E27FC236}">
                <a16:creationId xmlns:a16="http://schemas.microsoft.com/office/drawing/2014/main" id="{0617481B-8206-D5B4-A928-C845E233F61B}"/>
              </a:ext>
            </a:extLst>
          </p:cNvPr>
          <p:cNvSpPr txBox="1"/>
          <p:nvPr/>
        </p:nvSpPr>
        <p:spPr>
          <a:xfrm>
            <a:off x="8040216" y="1783627"/>
            <a:ext cx="3365960" cy="1569660"/>
          </a:xfrm>
          <a:prstGeom prst="rect">
            <a:avLst/>
          </a:prstGeom>
          <a:noFill/>
          <a:ln w="12700">
            <a:solidFill>
              <a:schemeClr val="tx1"/>
            </a:solidFill>
          </a:ln>
        </p:spPr>
        <p:txBody>
          <a:bodyPr wrap="square" rtlCol="0">
            <a:spAutoFit/>
          </a:bodyPr>
          <a:lstStyle/>
          <a:p>
            <a:pPr algn="ctr"/>
            <a:r>
              <a:rPr lang="fr-FR" sz="3200" b="1" dirty="0">
                <a:solidFill>
                  <a:srgbClr val="FF0000"/>
                </a:solidFill>
                <a:latin typeface="Arial" panose="020B0604020202020204" pitchFamily="34" charset="0"/>
                <a:cs typeface="Arial" panose="020B0604020202020204" pitchFamily="34" charset="0"/>
              </a:rPr>
              <a:t>Le projet présenté par GPA</a:t>
            </a:r>
          </a:p>
        </p:txBody>
      </p:sp>
      <p:cxnSp>
        <p:nvCxnSpPr>
          <p:cNvPr id="11" name="Connecteur droit avec flèche 10">
            <a:extLst>
              <a:ext uri="{FF2B5EF4-FFF2-40B4-BE49-F238E27FC236}">
                <a16:creationId xmlns:a16="http://schemas.microsoft.com/office/drawing/2014/main" id="{04CD4C2B-62AA-E079-DE80-AAA553286457}"/>
              </a:ext>
            </a:extLst>
          </p:cNvPr>
          <p:cNvCxnSpPr>
            <a:cxnSpLocks/>
          </p:cNvCxnSpPr>
          <p:nvPr/>
        </p:nvCxnSpPr>
        <p:spPr>
          <a:xfrm>
            <a:off x="5447928" y="1642212"/>
            <a:ext cx="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5" name="Connecteur droit avec flèche 14">
            <a:extLst>
              <a:ext uri="{FF2B5EF4-FFF2-40B4-BE49-F238E27FC236}">
                <a16:creationId xmlns:a16="http://schemas.microsoft.com/office/drawing/2014/main" id="{041CE51A-50C5-4925-709E-931B8F435BF8}"/>
              </a:ext>
            </a:extLst>
          </p:cNvPr>
          <p:cNvCxnSpPr>
            <a:cxnSpLocks/>
          </p:cNvCxnSpPr>
          <p:nvPr/>
        </p:nvCxnSpPr>
        <p:spPr>
          <a:xfrm flipV="1">
            <a:off x="3778239" y="1642212"/>
            <a:ext cx="1669689" cy="9667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7068060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F202B1-C77E-CD36-6AE2-2CB21EBF45F1}"/>
            </a:ext>
          </a:extLst>
        </p:cNvPr>
        <p:cNvGrpSpPr/>
        <p:nvPr/>
      </p:nvGrpSpPr>
      <p:grpSpPr>
        <a:xfrm>
          <a:off x="0" y="0"/>
          <a:ext cx="0" cy="0"/>
          <a:chOff x="0" y="0"/>
          <a:chExt cx="0" cy="0"/>
        </a:xfrm>
      </p:grpSpPr>
      <p:sp>
        <p:nvSpPr>
          <p:cNvPr id="445" name="Rectangle 1">
            <a:extLst>
              <a:ext uri="{FF2B5EF4-FFF2-40B4-BE49-F238E27FC236}">
                <a16:creationId xmlns:a16="http://schemas.microsoft.com/office/drawing/2014/main" id="{8AD1C711-6D76-1CFF-649A-F9113AE17F19}"/>
              </a:ext>
            </a:extLst>
          </p:cNvPr>
          <p:cNvSpPr/>
          <p:nvPr/>
        </p:nvSpPr>
        <p:spPr>
          <a:xfrm>
            <a:off x="88920" y="908280"/>
            <a:ext cx="11864880" cy="2245315"/>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fr-FR" sz="1800" b="1" i="1" u="none" strike="noStrike" dirty="0">
                <a:solidFill>
                  <a:schemeClr val="dk1"/>
                </a:solidFill>
                <a:uFillTx/>
                <a:latin typeface="Arial"/>
              </a:rPr>
              <a:t>       </a:t>
            </a:r>
            <a:endParaRPr lang="fr-FR" sz="1800" b="1" u="none" strike="noStrike" dirty="0">
              <a:solidFill>
                <a:srgbClr val="000000"/>
              </a:solidFill>
              <a:uFillTx/>
              <a:latin typeface="Arial"/>
            </a:endParaRPr>
          </a:p>
          <a:p>
            <a:pPr algn="ctr"/>
            <a:r>
              <a:rPr lang="fr-FR" sz="4400" b="1" dirty="0">
                <a:solidFill>
                  <a:srgbClr val="FF0000"/>
                </a:solidFill>
                <a:latin typeface="Arial"/>
              </a:rPr>
              <a:t>30 immeubles de 5 niveaux </a:t>
            </a:r>
            <a:endParaRPr lang="fr-FR" sz="2400" b="1" dirty="0">
              <a:solidFill>
                <a:srgbClr val="FF0000"/>
              </a:solidFill>
              <a:latin typeface="Arial"/>
            </a:endParaRPr>
          </a:p>
          <a:p>
            <a:pPr algn="ctr"/>
            <a:endParaRPr lang="fr-FR" sz="2400" b="1" u="none" strike="noStrike" dirty="0">
              <a:solidFill>
                <a:schemeClr val="dk1"/>
              </a:solidFill>
              <a:uFillTx/>
              <a:latin typeface="Arial"/>
            </a:endParaRPr>
          </a:p>
          <a:p>
            <a:pPr algn="ctr"/>
            <a:endParaRPr lang="fr-FR" sz="1800" b="1" u="none" strike="noStrike" dirty="0">
              <a:solidFill>
                <a:srgbClr val="000000"/>
              </a:solidFill>
              <a:uFillTx/>
              <a:latin typeface="Arial"/>
            </a:endParaRPr>
          </a:p>
          <a:p>
            <a:pPr marL="457200" algn="ctr" defTabSz="914400">
              <a:lnSpc>
                <a:spcPct val="100000"/>
              </a:lnSpc>
            </a:pPr>
            <a:endParaRPr lang="fr-FR" sz="1800" b="1" u="none" strike="noStrike" dirty="0">
              <a:solidFill>
                <a:srgbClr val="000000"/>
              </a:solidFill>
              <a:uFillTx/>
              <a:latin typeface="Arial"/>
            </a:endParaRPr>
          </a:p>
          <a:p>
            <a:pPr marL="457200" algn="ctr" defTabSz="914400">
              <a:lnSpc>
                <a:spcPct val="100000"/>
              </a:lnSpc>
            </a:pPr>
            <a:endParaRPr lang="fr-FR" sz="1800" b="1" u="none" strike="noStrike" dirty="0">
              <a:solidFill>
                <a:srgbClr val="000000"/>
              </a:solidFill>
              <a:uFillTx/>
              <a:latin typeface="Arial"/>
            </a:endParaRPr>
          </a:p>
        </p:txBody>
      </p:sp>
      <p:pic>
        <p:nvPicPr>
          <p:cNvPr id="447" name="Image 4">
            <a:extLst>
              <a:ext uri="{FF2B5EF4-FFF2-40B4-BE49-F238E27FC236}">
                <a16:creationId xmlns:a16="http://schemas.microsoft.com/office/drawing/2014/main" id="{FB84526E-52B6-1998-6651-42646980FA84}"/>
              </a:ext>
            </a:extLst>
          </p:cNvPr>
          <p:cNvPicPr/>
          <p:nvPr/>
        </p:nvPicPr>
        <p:blipFill>
          <a:blip r:embed="rId3"/>
          <a:stretch/>
        </p:blipFill>
        <p:spPr>
          <a:xfrm>
            <a:off x="335360" y="2213099"/>
            <a:ext cx="1079640" cy="1583640"/>
          </a:xfrm>
          <a:prstGeom prst="rect">
            <a:avLst/>
          </a:prstGeom>
          <a:noFill/>
          <a:ln w="0">
            <a:noFill/>
          </a:ln>
        </p:spPr>
      </p:pic>
      <p:pic>
        <p:nvPicPr>
          <p:cNvPr id="448" name="Image 5">
            <a:extLst>
              <a:ext uri="{FF2B5EF4-FFF2-40B4-BE49-F238E27FC236}">
                <a16:creationId xmlns:a16="http://schemas.microsoft.com/office/drawing/2014/main" id="{F30FCB5B-34BF-1ED6-DF2C-3508B1E14AC4}"/>
              </a:ext>
            </a:extLst>
          </p:cNvPr>
          <p:cNvPicPr/>
          <p:nvPr/>
        </p:nvPicPr>
        <p:blipFill>
          <a:blip r:embed="rId4"/>
          <a:stretch/>
        </p:blipFill>
        <p:spPr>
          <a:xfrm>
            <a:off x="1779486" y="2266242"/>
            <a:ext cx="503640" cy="739080"/>
          </a:xfrm>
          <a:prstGeom prst="rect">
            <a:avLst/>
          </a:prstGeom>
          <a:noFill/>
          <a:ln w="0">
            <a:noFill/>
          </a:ln>
        </p:spPr>
      </p:pic>
      <p:pic>
        <p:nvPicPr>
          <p:cNvPr id="449" name="Image 6">
            <a:extLst>
              <a:ext uri="{FF2B5EF4-FFF2-40B4-BE49-F238E27FC236}">
                <a16:creationId xmlns:a16="http://schemas.microsoft.com/office/drawing/2014/main" id="{068DC335-E777-076C-FFB0-0002D800E7A2}"/>
              </a:ext>
            </a:extLst>
          </p:cNvPr>
          <p:cNvPicPr/>
          <p:nvPr/>
        </p:nvPicPr>
        <p:blipFill>
          <a:blip r:embed="rId4"/>
          <a:stretch/>
        </p:blipFill>
        <p:spPr>
          <a:xfrm>
            <a:off x="2443500" y="2284254"/>
            <a:ext cx="503640" cy="739080"/>
          </a:xfrm>
          <a:prstGeom prst="rect">
            <a:avLst/>
          </a:prstGeom>
          <a:noFill/>
          <a:ln w="0">
            <a:noFill/>
          </a:ln>
        </p:spPr>
      </p:pic>
      <p:pic>
        <p:nvPicPr>
          <p:cNvPr id="450" name="Image 7">
            <a:extLst>
              <a:ext uri="{FF2B5EF4-FFF2-40B4-BE49-F238E27FC236}">
                <a16:creationId xmlns:a16="http://schemas.microsoft.com/office/drawing/2014/main" id="{CF453627-ED00-6CC7-3BF6-6598FBC9BCD9}"/>
              </a:ext>
            </a:extLst>
          </p:cNvPr>
          <p:cNvPicPr/>
          <p:nvPr/>
        </p:nvPicPr>
        <p:blipFill>
          <a:blip r:embed="rId4"/>
          <a:stretch/>
        </p:blipFill>
        <p:spPr>
          <a:xfrm>
            <a:off x="3086820" y="2306354"/>
            <a:ext cx="503640" cy="739080"/>
          </a:xfrm>
          <a:prstGeom prst="rect">
            <a:avLst/>
          </a:prstGeom>
          <a:noFill/>
          <a:ln w="0">
            <a:noFill/>
          </a:ln>
        </p:spPr>
      </p:pic>
      <p:pic>
        <p:nvPicPr>
          <p:cNvPr id="451" name="Image 8">
            <a:extLst>
              <a:ext uri="{FF2B5EF4-FFF2-40B4-BE49-F238E27FC236}">
                <a16:creationId xmlns:a16="http://schemas.microsoft.com/office/drawing/2014/main" id="{A36B72F0-1859-D805-EFA7-F21D65779BA9}"/>
              </a:ext>
            </a:extLst>
          </p:cNvPr>
          <p:cNvPicPr/>
          <p:nvPr/>
        </p:nvPicPr>
        <p:blipFill>
          <a:blip r:embed="rId4"/>
          <a:stretch/>
        </p:blipFill>
        <p:spPr>
          <a:xfrm>
            <a:off x="3703126" y="2320381"/>
            <a:ext cx="503640" cy="739080"/>
          </a:xfrm>
          <a:prstGeom prst="rect">
            <a:avLst/>
          </a:prstGeom>
          <a:noFill/>
          <a:ln w="0">
            <a:noFill/>
          </a:ln>
        </p:spPr>
      </p:pic>
      <p:pic>
        <p:nvPicPr>
          <p:cNvPr id="452" name="Image 9">
            <a:extLst>
              <a:ext uri="{FF2B5EF4-FFF2-40B4-BE49-F238E27FC236}">
                <a16:creationId xmlns:a16="http://schemas.microsoft.com/office/drawing/2014/main" id="{28861AF0-BC7A-8068-DBB6-550FFF7A9C5D}"/>
              </a:ext>
            </a:extLst>
          </p:cNvPr>
          <p:cNvPicPr/>
          <p:nvPr/>
        </p:nvPicPr>
        <p:blipFill>
          <a:blip r:embed="rId4"/>
          <a:stretch/>
        </p:blipFill>
        <p:spPr>
          <a:xfrm>
            <a:off x="4319432" y="2341893"/>
            <a:ext cx="503640" cy="739080"/>
          </a:xfrm>
          <a:prstGeom prst="rect">
            <a:avLst/>
          </a:prstGeom>
          <a:noFill/>
          <a:ln w="0">
            <a:noFill/>
          </a:ln>
        </p:spPr>
      </p:pic>
      <p:pic>
        <p:nvPicPr>
          <p:cNvPr id="453" name="Image 10">
            <a:extLst>
              <a:ext uri="{FF2B5EF4-FFF2-40B4-BE49-F238E27FC236}">
                <a16:creationId xmlns:a16="http://schemas.microsoft.com/office/drawing/2014/main" id="{8B490402-85E6-62A3-1C40-D617D76BF9DE}"/>
              </a:ext>
            </a:extLst>
          </p:cNvPr>
          <p:cNvPicPr/>
          <p:nvPr/>
        </p:nvPicPr>
        <p:blipFill>
          <a:blip r:embed="rId4"/>
          <a:stretch/>
        </p:blipFill>
        <p:spPr>
          <a:xfrm>
            <a:off x="4935738" y="2359067"/>
            <a:ext cx="503640" cy="739080"/>
          </a:xfrm>
          <a:prstGeom prst="rect">
            <a:avLst/>
          </a:prstGeom>
          <a:noFill/>
          <a:ln w="0">
            <a:noFill/>
          </a:ln>
        </p:spPr>
      </p:pic>
      <p:pic>
        <p:nvPicPr>
          <p:cNvPr id="454" name="Image 11">
            <a:extLst>
              <a:ext uri="{FF2B5EF4-FFF2-40B4-BE49-F238E27FC236}">
                <a16:creationId xmlns:a16="http://schemas.microsoft.com/office/drawing/2014/main" id="{E14DD283-090E-B103-5AA7-5B0D1EBB98F8}"/>
              </a:ext>
            </a:extLst>
          </p:cNvPr>
          <p:cNvPicPr/>
          <p:nvPr/>
        </p:nvPicPr>
        <p:blipFill>
          <a:blip r:embed="rId4"/>
          <a:stretch/>
        </p:blipFill>
        <p:spPr>
          <a:xfrm>
            <a:off x="5552044" y="2320381"/>
            <a:ext cx="503640" cy="739080"/>
          </a:xfrm>
          <a:prstGeom prst="rect">
            <a:avLst/>
          </a:prstGeom>
          <a:noFill/>
          <a:ln w="0">
            <a:noFill/>
          </a:ln>
        </p:spPr>
      </p:pic>
      <p:pic>
        <p:nvPicPr>
          <p:cNvPr id="455" name="Image 12">
            <a:extLst>
              <a:ext uri="{FF2B5EF4-FFF2-40B4-BE49-F238E27FC236}">
                <a16:creationId xmlns:a16="http://schemas.microsoft.com/office/drawing/2014/main" id="{C8D742B3-3353-DC07-919F-CEA47B705610}"/>
              </a:ext>
            </a:extLst>
          </p:cNvPr>
          <p:cNvPicPr/>
          <p:nvPr/>
        </p:nvPicPr>
        <p:blipFill>
          <a:blip r:embed="rId4"/>
          <a:stretch/>
        </p:blipFill>
        <p:spPr>
          <a:xfrm>
            <a:off x="6120000" y="2324658"/>
            <a:ext cx="503640" cy="739080"/>
          </a:xfrm>
          <a:prstGeom prst="rect">
            <a:avLst/>
          </a:prstGeom>
          <a:noFill/>
          <a:ln w="0">
            <a:noFill/>
          </a:ln>
        </p:spPr>
      </p:pic>
      <p:pic>
        <p:nvPicPr>
          <p:cNvPr id="456" name="Image 13">
            <a:extLst>
              <a:ext uri="{FF2B5EF4-FFF2-40B4-BE49-F238E27FC236}">
                <a16:creationId xmlns:a16="http://schemas.microsoft.com/office/drawing/2014/main" id="{70A2BE2C-021C-F721-2F38-93AF938A5918}"/>
              </a:ext>
            </a:extLst>
          </p:cNvPr>
          <p:cNvPicPr/>
          <p:nvPr/>
        </p:nvPicPr>
        <p:blipFill>
          <a:blip r:embed="rId4"/>
          <a:stretch/>
        </p:blipFill>
        <p:spPr>
          <a:xfrm>
            <a:off x="6784656" y="2348575"/>
            <a:ext cx="503640" cy="739080"/>
          </a:xfrm>
          <a:prstGeom prst="rect">
            <a:avLst/>
          </a:prstGeom>
          <a:noFill/>
          <a:ln w="0">
            <a:noFill/>
          </a:ln>
        </p:spPr>
      </p:pic>
      <p:pic>
        <p:nvPicPr>
          <p:cNvPr id="457" name="Image 14">
            <a:extLst>
              <a:ext uri="{FF2B5EF4-FFF2-40B4-BE49-F238E27FC236}">
                <a16:creationId xmlns:a16="http://schemas.microsoft.com/office/drawing/2014/main" id="{CF888673-9EE3-AF8A-5674-42CB85626641}"/>
              </a:ext>
            </a:extLst>
          </p:cNvPr>
          <p:cNvPicPr/>
          <p:nvPr/>
        </p:nvPicPr>
        <p:blipFill>
          <a:blip r:embed="rId4"/>
          <a:stretch/>
        </p:blipFill>
        <p:spPr>
          <a:xfrm>
            <a:off x="7448670" y="2320381"/>
            <a:ext cx="503640" cy="739080"/>
          </a:xfrm>
          <a:prstGeom prst="rect">
            <a:avLst/>
          </a:prstGeom>
          <a:noFill/>
          <a:ln w="0">
            <a:noFill/>
          </a:ln>
        </p:spPr>
      </p:pic>
      <p:pic>
        <p:nvPicPr>
          <p:cNvPr id="458" name="Image 15">
            <a:extLst>
              <a:ext uri="{FF2B5EF4-FFF2-40B4-BE49-F238E27FC236}">
                <a16:creationId xmlns:a16="http://schemas.microsoft.com/office/drawing/2014/main" id="{5FC89462-E51E-D1F6-EDB5-A3FA7F4FE87B}"/>
              </a:ext>
            </a:extLst>
          </p:cNvPr>
          <p:cNvPicPr/>
          <p:nvPr/>
        </p:nvPicPr>
        <p:blipFill>
          <a:blip r:embed="rId4"/>
          <a:stretch/>
        </p:blipFill>
        <p:spPr>
          <a:xfrm>
            <a:off x="8064976" y="2362381"/>
            <a:ext cx="503640" cy="739080"/>
          </a:xfrm>
          <a:prstGeom prst="rect">
            <a:avLst/>
          </a:prstGeom>
          <a:noFill/>
          <a:ln w="0">
            <a:noFill/>
          </a:ln>
        </p:spPr>
      </p:pic>
      <p:pic>
        <p:nvPicPr>
          <p:cNvPr id="459" name="Image 16">
            <a:extLst>
              <a:ext uri="{FF2B5EF4-FFF2-40B4-BE49-F238E27FC236}">
                <a16:creationId xmlns:a16="http://schemas.microsoft.com/office/drawing/2014/main" id="{8384A2F2-483E-80B8-3368-CF55103A6BB9}"/>
              </a:ext>
            </a:extLst>
          </p:cNvPr>
          <p:cNvPicPr/>
          <p:nvPr/>
        </p:nvPicPr>
        <p:blipFill>
          <a:blip r:embed="rId4"/>
          <a:stretch/>
        </p:blipFill>
        <p:spPr>
          <a:xfrm>
            <a:off x="8633574" y="2338318"/>
            <a:ext cx="503640" cy="739080"/>
          </a:xfrm>
          <a:prstGeom prst="rect">
            <a:avLst/>
          </a:prstGeom>
          <a:noFill/>
          <a:ln w="0">
            <a:noFill/>
          </a:ln>
        </p:spPr>
      </p:pic>
      <p:pic>
        <p:nvPicPr>
          <p:cNvPr id="460" name="Image 17">
            <a:extLst>
              <a:ext uri="{FF2B5EF4-FFF2-40B4-BE49-F238E27FC236}">
                <a16:creationId xmlns:a16="http://schemas.microsoft.com/office/drawing/2014/main" id="{FC09FB7F-9B3B-13FF-947D-F58B0F36DBEF}"/>
              </a:ext>
            </a:extLst>
          </p:cNvPr>
          <p:cNvPicPr/>
          <p:nvPr/>
        </p:nvPicPr>
        <p:blipFill>
          <a:blip r:embed="rId4"/>
          <a:stretch/>
        </p:blipFill>
        <p:spPr>
          <a:xfrm>
            <a:off x="10669880" y="2365039"/>
            <a:ext cx="503640" cy="739080"/>
          </a:xfrm>
          <a:prstGeom prst="rect">
            <a:avLst/>
          </a:prstGeom>
          <a:noFill/>
          <a:ln w="0">
            <a:noFill/>
          </a:ln>
        </p:spPr>
      </p:pic>
      <p:pic>
        <p:nvPicPr>
          <p:cNvPr id="461" name="Image 18">
            <a:extLst>
              <a:ext uri="{FF2B5EF4-FFF2-40B4-BE49-F238E27FC236}">
                <a16:creationId xmlns:a16="http://schemas.microsoft.com/office/drawing/2014/main" id="{884F352B-0415-E9E9-37FA-61620FC9CC76}"/>
              </a:ext>
            </a:extLst>
          </p:cNvPr>
          <p:cNvPicPr/>
          <p:nvPr/>
        </p:nvPicPr>
        <p:blipFill>
          <a:blip r:embed="rId4"/>
          <a:stretch/>
        </p:blipFill>
        <p:spPr>
          <a:xfrm>
            <a:off x="9995881" y="2382359"/>
            <a:ext cx="503640" cy="739080"/>
          </a:xfrm>
          <a:prstGeom prst="rect">
            <a:avLst/>
          </a:prstGeom>
          <a:noFill/>
          <a:ln w="0">
            <a:noFill/>
          </a:ln>
        </p:spPr>
      </p:pic>
      <p:pic>
        <p:nvPicPr>
          <p:cNvPr id="462" name="Image 19">
            <a:extLst>
              <a:ext uri="{FF2B5EF4-FFF2-40B4-BE49-F238E27FC236}">
                <a16:creationId xmlns:a16="http://schemas.microsoft.com/office/drawing/2014/main" id="{65284031-2F70-4B20-770A-8191CCAC0AF4}"/>
              </a:ext>
            </a:extLst>
          </p:cNvPr>
          <p:cNvPicPr/>
          <p:nvPr/>
        </p:nvPicPr>
        <p:blipFill>
          <a:blip r:embed="rId4"/>
          <a:stretch/>
        </p:blipFill>
        <p:spPr>
          <a:xfrm>
            <a:off x="9324602" y="2375529"/>
            <a:ext cx="503640" cy="739080"/>
          </a:xfrm>
          <a:prstGeom prst="rect">
            <a:avLst/>
          </a:prstGeom>
          <a:noFill/>
          <a:ln w="0">
            <a:noFill/>
          </a:ln>
        </p:spPr>
      </p:pic>
      <p:pic>
        <p:nvPicPr>
          <p:cNvPr id="463" name="Image 20">
            <a:extLst>
              <a:ext uri="{FF2B5EF4-FFF2-40B4-BE49-F238E27FC236}">
                <a16:creationId xmlns:a16="http://schemas.microsoft.com/office/drawing/2014/main" id="{955CE1A4-4C97-29B6-8228-F91D603D7645}"/>
              </a:ext>
            </a:extLst>
          </p:cNvPr>
          <p:cNvPicPr/>
          <p:nvPr/>
        </p:nvPicPr>
        <p:blipFill>
          <a:blip r:embed="rId4"/>
          <a:stretch/>
        </p:blipFill>
        <p:spPr>
          <a:xfrm>
            <a:off x="1779486" y="3100684"/>
            <a:ext cx="503640" cy="739080"/>
          </a:xfrm>
          <a:prstGeom prst="rect">
            <a:avLst/>
          </a:prstGeom>
          <a:noFill/>
          <a:ln w="0">
            <a:noFill/>
          </a:ln>
        </p:spPr>
      </p:pic>
      <p:pic>
        <p:nvPicPr>
          <p:cNvPr id="464" name="Image 21">
            <a:extLst>
              <a:ext uri="{FF2B5EF4-FFF2-40B4-BE49-F238E27FC236}">
                <a16:creationId xmlns:a16="http://schemas.microsoft.com/office/drawing/2014/main" id="{644B518F-F393-FB14-28DF-D60E482CA1B7}"/>
              </a:ext>
            </a:extLst>
          </p:cNvPr>
          <p:cNvPicPr/>
          <p:nvPr/>
        </p:nvPicPr>
        <p:blipFill>
          <a:blip r:embed="rId4"/>
          <a:stretch/>
        </p:blipFill>
        <p:spPr>
          <a:xfrm>
            <a:off x="2443500" y="3137578"/>
            <a:ext cx="503640" cy="739080"/>
          </a:xfrm>
          <a:prstGeom prst="rect">
            <a:avLst/>
          </a:prstGeom>
          <a:noFill/>
          <a:ln w="0">
            <a:noFill/>
          </a:ln>
        </p:spPr>
      </p:pic>
      <p:pic>
        <p:nvPicPr>
          <p:cNvPr id="465" name="Image 22">
            <a:extLst>
              <a:ext uri="{FF2B5EF4-FFF2-40B4-BE49-F238E27FC236}">
                <a16:creationId xmlns:a16="http://schemas.microsoft.com/office/drawing/2014/main" id="{7DE897C4-C3A1-CADB-876B-20789CBBFF1F}"/>
              </a:ext>
            </a:extLst>
          </p:cNvPr>
          <p:cNvPicPr/>
          <p:nvPr/>
        </p:nvPicPr>
        <p:blipFill>
          <a:blip r:embed="rId4"/>
          <a:stretch/>
        </p:blipFill>
        <p:spPr>
          <a:xfrm>
            <a:off x="3107514" y="3135031"/>
            <a:ext cx="503640" cy="739080"/>
          </a:xfrm>
          <a:prstGeom prst="rect">
            <a:avLst/>
          </a:prstGeom>
          <a:noFill/>
          <a:ln w="0">
            <a:noFill/>
          </a:ln>
        </p:spPr>
      </p:pic>
      <p:pic>
        <p:nvPicPr>
          <p:cNvPr id="466" name="Image 23">
            <a:extLst>
              <a:ext uri="{FF2B5EF4-FFF2-40B4-BE49-F238E27FC236}">
                <a16:creationId xmlns:a16="http://schemas.microsoft.com/office/drawing/2014/main" id="{46149392-230E-DB97-ADE0-5916147E1747}"/>
              </a:ext>
            </a:extLst>
          </p:cNvPr>
          <p:cNvPicPr/>
          <p:nvPr/>
        </p:nvPicPr>
        <p:blipFill>
          <a:blip r:embed="rId4"/>
          <a:stretch/>
        </p:blipFill>
        <p:spPr>
          <a:xfrm>
            <a:off x="3756046" y="3137578"/>
            <a:ext cx="503640" cy="739080"/>
          </a:xfrm>
          <a:prstGeom prst="rect">
            <a:avLst/>
          </a:prstGeom>
          <a:noFill/>
          <a:ln w="0">
            <a:noFill/>
          </a:ln>
        </p:spPr>
      </p:pic>
      <p:pic>
        <p:nvPicPr>
          <p:cNvPr id="467" name="Image 24">
            <a:extLst>
              <a:ext uri="{FF2B5EF4-FFF2-40B4-BE49-F238E27FC236}">
                <a16:creationId xmlns:a16="http://schemas.microsoft.com/office/drawing/2014/main" id="{F618EFB4-66F2-6610-1158-D04A6EF656C9}"/>
              </a:ext>
            </a:extLst>
          </p:cNvPr>
          <p:cNvPicPr/>
          <p:nvPr/>
        </p:nvPicPr>
        <p:blipFill>
          <a:blip r:embed="rId4"/>
          <a:stretch/>
        </p:blipFill>
        <p:spPr>
          <a:xfrm>
            <a:off x="4319502" y="3167955"/>
            <a:ext cx="503640" cy="739080"/>
          </a:xfrm>
          <a:prstGeom prst="rect">
            <a:avLst/>
          </a:prstGeom>
          <a:noFill/>
          <a:ln w="0">
            <a:noFill/>
          </a:ln>
        </p:spPr>
      </p:pic>
      <p:pic>
        <p:nvPicPr>
          <p:cNvPr id="468" name="Image 25">
            <a:extLst>
              <a:ext uri="{FF2B5EF4-FFF2-40B4-BE49-F238E27FC236}">
                <a16:creationId xmlns:a16="http://schemas.microsoft.com/office/drawing/2014/main" id="{C3E03674-5B05-3964-97CC-85D81746DAAB}"/>
              </a:ext>
            </a:extLst>
          </p:cNvPr>
          <p:cNvPicPr/>
          <p:nvPr/>
        </p:nvPicPr>
        <p:blipFill>
          <a:blip r:embed="rId4"/>
          <a:stretch/>
        </p:blipFill>
        <p:spPr>
          <a:xfrm>
            <a:off x="4928890" y="3179251"/>
            <a:ext cx="503640" cy="739080"/>
          </a:xfrm>
          <a:prstGeom prst="rect">
            <a:avLst/>
          </a:prstGeom>
          <a:noFill/>
          <a:ln w="0">
            <a:noFill/>
          </a:ln>
        </p:spPr>
      </p:pic>
      <p:pic>
        <p:nvPicPr>
          <p:cNvPr id="469" name="Image 26">
            <a:extLst>
              <a:ext uri="{FF2B5EF4-FFF2-40B4-BE49-F238E27FC236}">
                <a16:creationId xmlns:a16="http://schemas.microsoft.com/office/drawing/2014/main" id="{FC2DB630-ABD5-DE07-7D04-25028C2C6F3E}"/>
              </a:ext>
            </a:extLst>
          </p:cNvPr>
          <p:cNvPicPr/>
          <p:nvPr/>
        </p:nvPicPr>
        <p:blipFill>
          <a:blip r:embed="rId4"/>
          <a:stretch/>
        </p:blipFill>
        <p:spPr>
          <a:xfrm>
            <a:off x="5570755" y="3191214"/>
            <a:ext cx="503640" cy="739080"/>
          </a:xfrm>
          <a:prstGeom prst="rect">
            <a:avLst/>
          </a:prstGeom>
          <a:noFill/>
          <a:ln w="0">
            <a:noFill/>
          </a:ln>
        </p:spPr>
      </p:pic>
      <p:pic>
        <p:nvPicPr>
          <p:cNvPr id="470" name="Image 27">
            <a:extLst>
              <a:ext uri="{FF2B5EF4-FFF2-40B4-BE49-F238E27FC236}">
                <a16:creationId xmlns:a16="http://schemas.microsoft.com/office/drawing/2014/main" id="{C9CA3C1B-961D-4C85-DD6E-2EB94C225B89}"/>
              </a:ext>
            </a:extLst>
          </p:cNvPr>
          <p:cNvPicPr/>
          <p:nvPr/>
        </p:nvPicPr>
        <p:blipFill>
          <a:blip r:embed="rId4"/>
          <a:stretch/>
        </p:blipFill>
        <p:spPr>
          <a:xfrm>
            <a:off x="6180760" y="3181615"/>
            <a:ext cx="503640" cy="739080"/>
          </a:xfrm>
          <a:prstGeom prst="rect">
            <a:avLst/>
          </a:prstGeom>
          <a:noFill/>
          <a:ln w="0">
            <a:noFill/>
          </a:ln>
        </p:spPr>
      </p:pic>
      <p:pic>
        <p:nvPicPr>
          <p:cNvPr id="471" name="Image 28">
            <a:extLst>
              <a:ext uri="{FF2B5EF4-FFF2-40B4-BE49-F238E27FC236}">
                <a16:creationId xmlns:a16="http://schemas.microsoft.com/office/drawing/2014/main" id="{5195F57D-A56F-9DB6-0060-2F5410FCEC86}"/>
              </a:ext>
            </a:extLst>
          </p:cNvPr>
          <p:cNvPicPr/>
          <p:nvPr/>
        </p:nvPicPr>
        <p:blipFill>
          <a:blip r:embed="rId4"/>
          <a:stretch/>
        </p:blipFill>
        <p:spPr>
          <a:xfrm>
            <a:off x="6772825" y="3170137"/>
            <a:ext cx="503640" cy="739080"/>
          </a:xfrm>
          <a:prstGeom prst="rect">
            <a:avLst/>
          </a:prstGeom>
          <a:noFill/>
          <a:ln w="0">
            <a:noFill/>
          </a:ln>
        </p:spPr>
      </p:pic>
      <p:pic>
        <p:nvPicPr>
          <p:cNvPr id="472" name="Image 29">
            <a:extLst>
              <a:ext uri="{FF2B5EF4-FFF2-40B4-BE49-F238E27FC236}">
                <a16:creationId xmlns:a16="http://schemas.microsoft.com/office/drawing/2014/main" id="{013985CB-6D10-958B-ECCD-D8D560528E7D}"/>
              </a:ext>
            </a:extLst>
          </p:cNvPr>
          <p:cNvPicPr/>
          <p:nvPr/>
        </p:nvPicPr>
        <p:blipFill>
          <a:blip r:embed="rId4"/>
          <a:stretch/>
        </p:blipFill>
        <p:spPr>
          <a:xfrm>
            <a:off x="7478638" y="3159547"/>
            <a:ext cx="503640" cy="739080"/>
          </a:xfrm>
          <a:prstGeom prst="rect">
            <a:avLst/>
          </a:prstGeom>
          <a:noFill/>
          <a:ln w="0">
            <a:noFill/>
          </a:ln>
        </p:spPr>
      </p:pic>
      <p:pic>
        <p:nvPicPr>
          <p:cNvPr id="473" name="Image 30">
            <a:extLst>
              <a:ext uri="{FF2B5EF4-FFF2-40B4-BE49-F238E27FC236}">
                <a16:creationId xmlns:a16="http://schemas.microsoft.com/office/drawing/2014/main" id="{9C6F5737-EC95-C55C-BD6C-C7A15404F56B}"/>
              </a:ext>
            </a:extLst>
          </p:cNvPr>
          <p:cNvPicPr/>
          <p:nvPr/>
        </p:nvPicPr>
        <p:blipFill>
          <a:blip r:embed="rId4"/>
          <a:stretch/>
        </p:blipFill>
        <p:spPr>
          <a:xfrm>
            <a:off x="8078515" y="3201155"/>
            <a:ext cx="503640" cy="739080"/>
          </a:xfrm>
          <a:prstGeom prst="rect">
            <a:avLst/>
          </a:prstGeom>
          <a:noFill/>
          <a:ln w="0">
            <a:noFill/>
          </a:ln>
        </p:spPr>
      </p:pic>
      <p:pic>
        <p:nvPicPr>
          <p:cNvPr id="474" name="Image 31">
            <a:extLst>
              <a:ext uri="{FF2B5EF4-FFF2-40B4-BE49-F238E27FC236}">
                <a16:creationId xmlns:a16="http://schemas.microsoft.com/office/drawing/2014/main" id="{BA60293D-1B2B-3C6C-415C-15E76119D3FF}"/>
              </a:ext>
            </a:extLst>
          </p:cNvPr>
          <p:cNvPicPr/>
          <p:nvPr/>
        </p:nvPicPr>
        <p:blipFill>
          <a:blip r:embed="rId4"/>
          <a:stretch/>
        </p:blipFill>
        <p:spPr>
          <a:xfrm>
            <a:off x="8678392" y="3191214"/>
            <a:ext cx="503640" cy="739080"/>
          </a:xfrm>
          <a:prstGeom prst="rect">
            <a:avLst/>
          </a:prstGeom>
          <a:noFill/>
          <a:ln w="0">
            <a:noFill/>
          </a:ln>
        </p:spPr>
      </p:pic>
      <p:pic>
        <p:nvPicPr>
          <p:cNvPr id="475" name="Image 32">
            <a:extLst>
              <a:ext uri="{FF2B5EF4-FFF2-40B4-BE49-F238E27FC236}">
                <a16:creationId xmlns:a16="http://schemas.microsoft.com/office/drawing/2014/main" id="{93DBEE82-2010-7384-0F6C-08D4315A5A9A}"/>
              </a:ext>
            </a:extLst>
          </p:cNvPr>
          <p:cNvPicPr/>
          <p:nvPr/>
        </p:nvPicPr>
        <p:blipFill>
          <a:blip r:embed="rId4"/>
          <a:stretch/>
        </p:blipFill>
        <p:spPr>
          <a:xfrm>
            <a:off x="10675904" y="3246314"/>
            <a:ext cx="503640" cy="739080"/>
          </a:xfrm>
          <a:prstGeom prst="rect">
            <a:avLst/>
          </a:prstGeom>
          <a:noFill/>
          <a:ln w="0">
            <a:noFill/>
          </a:ln>
        </p:spPr>
      </p:pic>
      <p:pic>
        <p:nvPicPr>
          <p:cNvPr id="476" name="Image 33">
            <a:extLst>
              <a:ext uri="{FF2B5EF4-FFF2-40B4-BE49-F238E27FC236}">
                <a16:creationId xmlns:a16="http://schemas.microsoft.com/office/drawing/2014/main" id="{557D3DA0-64FD-7F8E-3368-67F4A5CC2AA0}"/>
              </a:ext>
            </a:extLst>
          </p:cNvPr>
          <p:cNvPicPr/>
          <p:nvPr/>
        </p:nvPicPr>
        <p:blipFill>
          <a:blip r:embed="rId4"/>
          <a:stretch/>
        </p:blipFill>
        <p:spPr>
          <a:xfrm>
            <a:off x="9987307" y="3230462"/>
            <a:ext cx="503640" cy="739080"/>
          </a:xfrm>
          <a:prstGeom prst="rect">
            <a:avLst/>
          </a:prstGeom>
          <a:noFill/>
          <a:ln w="0">
            <a:noFill/>
          </a:ln>
        </p:spPr>
      </p:pic>
      <p:pic>
        <p:nvPicPr>
          <p:cNvPr id="477" name="Image 34">
            <a:extLst>
              <a:ext uri="{FF2B5EF4-FFF2-40B4-BE49-F238E27FC236}">
                <a16:creationId xmlns:a16="http://schemas.microsoft.com/office/drawing/2014/main" id="{9A4F2E0B-0719-A1FA-6733-AF41A837E402}"/>
              </a:ext>
            </a:extLst>
          </p:cNvPr>
          <p:cNvPicPr/>
          <p:nvPr/>
        </p:nvPicPr>
        <p:blipFill>
          <a:blip r:embed="rId4"/>
          <a:stretch/>
        </p:blipFill>
        <p:spPr>
          <a:xfrm>
            <a:off x="9324602" y="3246314"/>
            <a:ext cx="503640" cy="739080"/>
          </a:xfrm>
          <a:prstGeom prst="rect">
            <a:avLst/>
          </a:prstGeom>
          <a:noFill/>
          <a:ln w="0">
            <a:noFill/>
          </a:ln>
        </p:spPr>
      </p:pic>
      <p:sp>
        <p:nvSpPr>
          <p:cNvPr id="2" name="PlaceHolder 1">
            <a:extLst>
              <a:ext uri="{FF2B5EF4-FFF2-40B4-BE49-F238E27FC236}">
                <a16:creationId xmlns:a16="http://schemas.microsoft.com/office/drawing/2014/main" id="{9FF314D3-D948-E355-B3E2-E5903BBAAA8A}"/>
              </a:ext>
            </a:extLst>
          </p:cNvPr>
          <p:cNvSpPr txBox="1">
            <a:spLocks/>
          </p:cNvSpPr>
          <p:nvPr/>
        </p:nvSpPr>
        <p:spPr>
          <a:xfrm>
            <a:off x="0" y="0"/>
            <a:ext cx="12191760" cy="908280"/>
          </a:xfrm>
          <a:prstGeom prst="rect">
            <a:avLst/>
          </a:prstGeom>
          <a:solidFill>
            <a:schemeClr val="accent1">
              <a:lumMod val="50000"/>
            </a:schemeClr>
          </a:solidFill>
          <a:ln w="0">
            <a:noFill/>
          </a:ln>
        </p:spPr>
        <p:txBody>
          <a:bodyPr lIns="91440" tIns="45720" rIns="91440" bIns="45720" anchor="t">
            <a:normAutofit fontScale="82500" lnSpcReduction="20000"/>
          </a:bodyPr>
          <a:lstStyle/>
          <a:p>
            <a:pPr algn="ctr">
              <a:lnSpc>
                <a:spcPct val="90000"/>
              </a:lnSpc>
              <a:tabLst>
                <a:tab pos="0" algn="l"/>
              </a:tabLst>
            </a:pPr>
            <a:br>
              <a:rPr lang="fr-FR" sz="3200" b="1" kern="0" dirty="0">
                <a:solidFill>
                  <a:schemeClr val="lt1"/>
                </a:solidFill>
                <a:latin typeface="Arial"/>
              </a:rPr>
            </a:br>
            <a:r>
              <a:rPr lang="fr-FR" sz="5300" b="1" kern="0" dirty="0">
                <a:solidFill>
                  <a:schemeClr val="lt1"/>
                </a:solidFill>
                <a:latin typeface="Arial"/>
              </a:rPr>
              <a:t>600 logements, c’est </a:t>
            </a:r>
            <a:endParaRPr lang="fr-FR" sz="5300" kern="0" dirty="0">
              <a:solidFill>
                <a:schemeClr val="dk1"/>
              </a:solidFill>
              <a:latin typeface="Calibri"/>
            </a:endParaRPr>
          </a:p>
        </p:txBody>
      </p:sp>
      <p:sp>
        <p:nvSpPr>
          <p:cNvPr id="3" name="Rectangle 1">
            <a:extLst>
              <a:ext uri="{FF2B5EF4-FFF2-40B4-BE49-F238E27FC236}">
                <a16:creationId xmlns:a16="http://schemas.microsoft.com/office/drawing/2014/main" id="{708F1858-8D9F-1598-4AD1-BCBB0E90233B}"/>
              </a:ext>
            </a:extLst>
          </p:cNvPr>
          <p:cNvSpPr/>
          <p:nvPr/>
        </p:nvSpPr>
        <p:spPr>
          <a:xfrm>
            <a:off x="439380" y="3892794"/>
            <a:ext cx="11514420" cy="2583869"/>
          </a:xfrm>
          <a:prstGeom prst="rect">
            <a:avLst/>
          </a:prstGeom>
          <a:noFill/>
          <a:ln w="0">
            <a:noFill/>
          </a:ln>
        </p:spPr>
        <p:style>
          <a:lnRef idx="0">
            <a:scrgbClr r="0" g="0" b="0"/>
          </a:lnRef>
          <a:fillRef idx="0">
            <a:scrgbClr r="0" g="0" b="0"/>
          </a:fillRef>
          <a:effectRef idx="0">
            <a:scrgbClr r="0" g="0" b="0"/>
          </a:effectRef>
          <a:fontRef idx="minor"/>
        </p:style>
        <p:txBody>
          <a:bodyPr wrap="square" lIns="90000" tIns="45000" rIns="90000" bIns="45000" anchor="t">
            <a:spAutoFit/>
          </a:bodyPr>
          <a:lstStyle/>
          <a:p>
            <a:pPr algn="ctr" defTabSz="914400">
              <a:lnSpc>
                <a:spcPct val="100000"/>
              </a:lnSpc>
            </a:pPr>
            <a:r>
              <a:rPr lang="fr-FR" sz="1800" b="1" i="1" u="none" strike="noStrike" dirty="0">
                <a:solidFill>
                  <a:schemeClr val="dk1"/>
                </a:solidFill>
                <a:uFillTx/>
                <a:latin typeface="Arial"/>
              </a:rPr>
              <a:t>       </a:t>
            </a:r>
            <a:endParaRPr lang="fr-FR" sz="1800" b="1" u="none" strike="noStrike" dirty="0">
              <a:solidFill>
                <a:srgbClr val="000000"/>
              </a:solidFill>
              <a:uFillTx/>
              <a:latin typeface="Arial"/>
            </a:endParaRPr>
          </a:p>
          <a:p>
            <a:pPr marL="343080" indent="-343080">
              <a:buClr>
                <a:srgbClr val="000000"/>
              </a:buClr>
              <a:buFont typeface="Wingdings" panose="05000000000000000000" pitchFamily="2" charset="2"/>
              <a:buChar char="Ø"/>
            </a:pPr>
            <a:r>
              <a:rPr lang="fr-FR" sz="2400" dirty="0">
                <a:solidFill>
                  <a:srgbClr val="000000"/>
                </a:solidFill>
                <a:latin typeface="Arial"/>
              </a:rPr>
              <a:t>Soit </a:t>
            </a:r>
            <a:r>
              <a:rPr lang="fr-FR" sz="3600" b="1" dirty="0">
                <a:solidFill>
                  <a:srgbClr val="000000"/>
                </a:solidFill>
                <a:latin typeface="Arial"/>
              </a:rPr>
              <a:t>1.300 à 1.500 habitants supplémentaires </a:t>
            </a:r>
            <a:r>
              <a:rPr lang="fr-FR" sz="2400" dirty="0">
                <a:solidFill>
                  <a:srgbClr val="000000"/>
                </a:solidFill>
                <a:latin typeface="Arial"/>
              </a:rPr>
              <a:t>dans le quartier de </a:t>
            </a:r>
            <a:r>
              <a:rPr lang="fr-FR" sz="2400" dirty="0" err="1">
                <a:solidFill>
                  <a:srgbClr val="000000"/>
                </a:solidFill>
                <a:latin typeface="Arial"/>
              </a:rPr>
              <a:t>Val-Fleury</a:t>
            </a:r>
            <a:r>
              <a:rPr lang="fr-FR" sz="2400" dirty="0">
                <a:solidFill>
                  <a:srgbClr val="000000"/>
                </a:solidFill>
                <a:latin typeface="Arial"/>
              </a:rPr>
              <a:t> d’environ 6.000 habitants</a:t>
            </a:r>
          </a:p>
          <a:p>
            <a:endParaRPr lang="fr-FR" sz="2400" dirty="0">
              <a:solidFill>
                <a:srgbClr val="000000"/>
              </a:solidFill>
              <a:latin typeface="Arial"/>
            </a:endParaRPr>
          </a:p>
          <a:p>
            <a:pPr marL="343080" indent="-343080">
              <a:buClr>
                <a:srgbClr val="000000"/>
              </a:buClr>
              <a:buFont typeface="Wingdings" panose="05000000000000000000" pitchFamily="2" charset="2"/>
              <a:buChar char="Ø"/>
            </a:pPr>
            <a:r>
              <a:rPr lang="fr-FR" sz="2400" dirty="0">
                <a:solidFill>
                  <a:srgbClr val="000000"/>
                </a:solidFill>
                <a:latin typeface="Arial"/>
              </a:rPr>
              <a:t>  </a:t>
            </a:r>
            <a:r>
              <a:rPr lang="fr-FR" sz="3600" b="1" dirty="0">
                <a:solidFill>
                  <a:srgbClr val="000000"/>
                </a:solidFill>
                <a:latin typeface="Arial"/>
              </a:rPr>
              <a:t>600 à 900 véhicules supplémentaires </a:t>
            </a:r>
            <a:r>
              <a:rPr lang="fr-FR" sz="2400" dirty="0">
                <a:solidFill>
                  <a:srgbClr val="000000"/>
                </a:solidFill>
                <a:latin typeface="Arial"/>
              </a:rPr>
              <a:t>dans un quartier déjà engorgé</a:t>
            </a:r>
            <a:endParaRPr lang="fr-FR" sz="1800" b="1" u="none" strike="noStrike" dirty="0">
              <a:solidFill>
                <a:srgbClr val="000000"/>
              </a:solidFill>
              <a:uFillTx/>
              <a:latin typeface="Arial"/>
            </a:endParaRPr>
          </a:p>
        </p:txBody>
      </p:sp>
    </p:spTree>
    <p:extLst>
      <p:ext uri="{BB962C8B-B14F-4D97-AF65-F5344CB8AC3E}">
        <p14:creationId xmlns:p14="http://schemas.microsoft.com/office/powerpoint/2010/main" val="426419860"/>
      </p:ext>
    </p:extLst>
  </p:cSld>
  <p:clrMapOvr>
    <a:masterClrMapping/>
  </p:clrMapOvr>
</p:sld>
</file>

<file path=ppt/theme/theme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0.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7.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8.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19.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0.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7.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8.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29.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0.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7.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8.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39.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0.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7.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8.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49.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0.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1.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2.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3.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4.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5.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7.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8.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59.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0.xml><?xml version="1.0" encoding="utf-8"?>
<a:theme xmlns:a="http://schemas.openxmlformats.org/drawingml/2006/main" name="4_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61.xml><?xml version="1.0" encoding="utf-8"?>
<a:theme xmlns:a="http://schemas.openxmlformats.org/drawingml/2006/main" name="Office Theme">
  <a:themeElements>
    <a:clrScheme name="LibreOffice">
      <a:dk1>
        <a:srgbClr val="000000"/>
      </a:dk1>
      <a:lt1>
        <a:srgbClr val="FFFFFF"/>
      </a:lt1>
      <a:dk2>
        <a:srgbClr val="000000"/>
      </a:dk2>
      <a:lt2>
        <a:srgbClr val="FFFFFF"/>
      </a:lt2>
      <a:accent1>
        <a:srgbClr val="18A303"/>
      </a:accent1>
      <a:accent2>
        <a:srgbClr val="0369A3"/>
      </a:accent2>
      <a:accent3>
        <a:srgbClr val="A33E03"/>
      </a:accent3>
      <a:accent4>
        <a:srgbClr val="8E03A3"/>
      </a:accent4>
      <a:accent5>
        <a:srgbClr val="C99C00"/>
      </a:accent5>
      <a:accent6>
        <a:srgbClr val="C9211E"/>
      </a:accent6>
      <a:hlink>
        <a:srgbClr val="0000EE"/>
      </a:hlink>
      <a:folHlink>
        <a:srgbClr val="551A8B"/>
      </a:folHlink>
    </a:clrScheme>
    <a:fontScheme name="Office">
      <a:majorFont>
        <a:latin typeface="Arial"/>
        <a:ea typeface="DejaVu Sans"/>
        <a:cs typeface="DejaVu Sans"/>
      </a:majorFont>
      <a:minorFont>
        <a:latin typeface="Arial"/>
        <a:ea typeface="DejaVu Sans"/>
        <a:cs typeface="DejaVu Sans"/>
      </a:minorFont>
    </a:fontScheme>
    <a:fmtScheme>
      <a:fillStyleLst>
        <a:solidFill>
          <a:schemeClr val="phClr"/>
        </a:solidFill>
        <a:solidFill>
          <a:schemeClr val="phClr"/>
        </a:solidFill>
        <a:solidFill>
          <a:schemeClr val="phClr"/>
        </a:solidFill>
      </a:fillStyleLst>
      <a:lnStyleLst>
        <a:ln w="6350" cap="flat" cmpd="sng" algn="ctr">
          <a:prstDash val="solid"/>
          <a:miter/>
        </a:ln>
        <a:ln w="6350" cap="flat" cmpd="sng" algn="ctr">
          <a:prstDash val="solid"/>
          <a:miter/>
        </a:ln>
        <a:ln w="6350" cap="flat" cmpd="sng" algn="ctr">
          <a:prstDash val="solid"/>
          <a:miter/>
        </a:ln>
      </a:lnStyleLst>
      <a:effectStyleLst>
        <a:effectStyle>
          <a:effectLst/>
        </a:effectStyle>
        <a:effectStyle>
          <a:effectLst/>
        </a:effectStyle>
        <a:effectStyle>
          <a:effectLst/>
        </a:effectStyle>
      </a:effectStyleLst>
      <a:bgFillStyleLst>
        <a:solidFill>
          <a:schemeClr val="phClr"/>
        </a:solidFill>
        <a:solidFill>
          <a:schemeClr val="phClr"/>
        </a:solidFill>
        <a:solidFill>
          <a:schemeClr val="phClr"/>
        </a:solidFill>
      </a:bgFillStyleLst>
    </a:fmtScheme>
  </a:themeElements>
  <a:objectDefaults/>
  <a:extraClrSchemeLst/>
</a:theme>
</file>

<file path=ppt/theme/theme7.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8.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ppt/theme/theme9.xml><?xml version="1.0" encoding="utf-8"?>
<a:theme xmlns:a="http://schemas.openxmlformats.org/drawingml/2006/main" name="Thème Offic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majorFont>
      <a:minorFont>
        <a:latin typeface="Calibri" panose="020F0502020204030204"/>
        <a:ea typeface=""/>
        <a:cs typeface=""/>
      </a:minorFont>
    </a:fontScheme>
    <a:fmtScheme>
      <a:fillStyleLst>
        <a:solidFill>
          <a:schemeClr val="phClr"/>
        </a:solidFill>
        <a:gradFill>
          <a:gsLst>
            <a:gs pos="0">
              <a:schemeClr val="phClr">
                <a:lumMod val="110000"/>
                <a:tint val="67000"/>
              </a:schemeClr>
            </a:gs>
            <a:gs pos="50000">
              <a:schemeClr val="phClr">
                <a:lumMod val="105000"/>
                <a:tint val="73000"/>
              </a:schemeClr>
            </a:gs>
            <a:gs pos="100000">
              <a:schemeClr val="phClr">
                <a:lumMod val="105000"/>
                <a:tint val="81000"/>
              </a:schemeClr>
            </a:gs>
          </a:gsLst>
          <a:lin ang="5400000" scaled="0"/>
          <a:tileRect/>
        </a:gradFill>
        <a:gradFill>
          <a:gsLst>
            <a:gs pos="0">
              <a:schemeClr val="phClr">
                <a:lumMod val="102000"/>
                <a:tint val="94000"/>
              </a:schemeClr>
            </a:gs>
            <a:gs pos="50000">
              <a:schemeClr val="phClr">
                <a:lumMod val="100000"/>
                <a:shade val="100000"/>
              </a:schemeClr>
            </a:gs>
            <a:gs pos="100000">
              <a:schemeClr val="phClr">
                <a:lumMod val="99000"/>
                <a:shade val="78000"/>
              </a:schemeClr>
            </a:gs>
          </a:gsLst>
          <a:lin ang="5400000" scaled="0"/>
          <a:tileRect/>
        </a:gradFill>
      </a:fillStyleLst>
      <a:lnStyleLst>
        <a:ln w="6350" cap="flat" cmpd="sng" algn="ctr">
          <a:prstDash val="solid"/>
          <a:miter lim="800000"/>
        </a:ln>
        <a:ln w="12700" cap="flat" cmpd="sng" algn="ctr">
          <a:prstDash val="solid"/>
          <a:miter lim="800000"/>
        </a:ln>
        <a:ln w="19050" cap="flat" cmpd="sng" algn="ctr">
          <a:prstDash val="solid"/>
          <a:miter lim="800000"/>
        </a:ln>
      </a:lnStyleLst>
      <a:effectStyleLst>
        <a:effectStyle>
          <a:effectLst/>
        </a:effectStyle>
        <a:effectStyle>
          <a:effectLst/>
        </a:effectStyle>
        <a:effectStyle>
          <a:effectLst/>
        </a:effectStyle>
      </a:effectStyleLst>
      <a:bgFillStyleLst>
        <a:solidFill>
          <a:schemeClr val="phClr"/>
        </a:solidFill>
        <a:solidFill>
          <a:schemeClr val="phClr">
            <a:tint val="95000"/>
          </a:schemeClr>
        </a:solidFill>
        <a:gradFill>
          <a:gsLst>
            <a:gs pos="0">
              <a:schemeClr val="phClr">
                <a:tint val="93000"/>
                <a:shade val="98000"/>
                <a:lumMod val="102000"/>
              </a:schemeClr>
            </a:gs>
            <a:gs pos="50000">
              <a:schemeClr val="phClr">
                <a:tint val="98000"/>
                <a:shade val="90000"/>
                <a:lumMod val="103000"/>
              </a:schemeClr>
            </a:gs>
            <a:gs pos="100000">
              <a:schemeClr val="phClr">
                <a:shade val="63000"/>
              </a:schemeClr>
            </a:gs>
          </a:gsLst>
          <a:lin ang="5400000" scaled="0"/>
          <a:tileRect/>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4884</TotalTime>
  <Words>2816</Words>
  <Application>Microsoft Office PowerPoint</Application>
  <PresentationFormat>Grand écran</PresentationFormat>
  <Paragraphs>394</Paragraphs>
  <Slides>42</Slides>
  <Notes>18</Notes>
  <HiddenSlides>0</HiddenSlides>
  <MMClips>0</MMClips>
  <ScaleCrop>false</ScaleCrop>
  <HeadingPairs>
    <vt:vector size="6" baseType="variant">
      <vt:variant>
        <vt:lpstr>Polices utilisées</vt:lpstr>
      </vt:variant>
      <vt:variant>
        <vt:i4>9</vt:i4>
      </vt:variant>
      <vt:variant>
        <vt:lpstr>Thème</vt:lpstr>
      </vt:variant>
      <vt:variant>
        <vt:i4>60</vt:i4>
      </vt:variant>
      <vt:variant>
        <vt:lpstr>Titres des diapositives</vt:lpstr>
      </vt:variant>
      <vt:variant>
        <vt:i4>42</vt:i4>
      </vt:variant>
    </vt:vector>
  </HeadingPairs>
  <TitlesOfParts>
    <vt:vector size="111" baseType="lpstr">
      <vt:lpstr>Aptos</vt:lpstr>
      <vt:lpstr>Arial</vt:lpstr>
      <vt:lpstr>Calibri</vt:lpstr>
      <vt:lpstr>Google Sans</vt:lpstr>
      <vt:lpstr>Helvetica Neue</vt:lpstr>
      <vt:lpstr>Segoe UI</vt:lpstr>
      <vt:lpstr>Symbol</vt:lpstr>
      <vt:lpstr>Times New Roman</vt:lpstr>
      <vt:lpstr>Wingdings</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Thème Office</vt:lpstr>
      <vt:lpstr>4_Thème Office</vt:lpstr>
      <vt:lpstr>Quel projet pour le site de l’ONERA ? Réunion d’informations et de débats 11 février 2025</vt:lpstr>
      <vt:lpstr>Présentation PowerPoint</vt:lpstr>
      <vt:lpstr>Comité de Sauvegarde des sites de Meudon CSSM </vt:lpstr>
      <vt:lpstr>Présentation PowerPoint</vt:lpstr>
      <vt:lpstr> Le site de l’ONERA est</vt:lpstr>
      <vt:lpstr>Présentation PowerPoint</vt:lpstr>
      <vt:lpstr>        Pourquoi cette réunion publique?</vt:lpstr>
      <vt:lpstr>Présentation PowerPoint</vt:lpstr>
      <vt:lpstr>Présentation PowerPoint</vt:lpstr>
      <vt:lpstr>Présentation PowerPoint</vt:lpstr>
      <vt:lpstr>Présentation PowerPoint</vt:lpstr>
      <vt:lpstr>Analyse et objectifs du CSSM</vt:lpstr>
      <vt:lpstr>Analyse et objectifs du CSSM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Analyse et objectifs du CSSM</vt:lpstr>
      <vt:lpstr>Présentation PowerPoint</vt:lpstr>
      <vt:lpstr>Présentation PowerPoint</vt:lpstr>
      <vt:lpstr>Présentation PowerPoint</vt:lpstr>
      <vt:lpstr>Présentation PowerPoint</vt:lpstr>
      <vt:lpstr>Analyse et objectifs du CSSM</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La Ville de Meudon et l’aménagement du site de l’ONERA</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Quel projet pour le site de l’ONERA ? Réunion d’informations et de débats 11 févier 2025</dc:title>
  <dc:creator>Jean-Michel Lebreton</dc:creator>
  <cp:lastModifiedBy>Jean-Michel Lebreton</cp:lastModifiedBy>
  <cp:revision>966</cp:revision>
  <dcterms:created xsi:type="dcterms:W3CDTF">2024-06-08T15:17:34Z</dcterms:created>
  <dcterms:modified xsi:type="dcterms:W3CDTF">2025-02-13T09:12:51Z</dcterms:modified>
  <dc:language>fr-FR</dc:language>
</cp:coreProperties>
</file>

<file path=docProps/custom.xml><?xml version="1.0" encoding="utf-8"?>
<Properties xmlns="http://schemas.openxmlformats.org/officeDocument/2006/custom-properties" xmlns:vt="http://schemas.openxmlformats.org/officeDocument/2006/docPropsVTypes">
  <property fmtid="{D5CDD505-2E9C-101B-9397-08002B2CF9AE}" pid="2" name="Notes">
    <vt:i4>3</vt:i4>
  </property>
  <property fmtid="{D5CDD505-2E9C-101B-9397-08002B2CF9AE}" pid="3" name="PresentationFormat">
    <vt:lpwstr>Personnalisé</vt:lpwstr>
  </property>
  <property fmtid="{D5CDD505-2E9C-101B-9397-08002B2CF9AE}" pid="4" name="Slides">
    <vt:i4>29</vt:i4>
  </property>
</Properties>
</file>